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comments/comment1.xml" ContentType="application/vnd.openxmlformats-officedocument.presentationml.comments+xml"/>
  <Override PartName="/ppt/comments/comment2.xml" ContentType="application/vnd.openxmlformats-officedocument.presentationml.comment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ldMasterIdLst>
    <p:sldMasterId id="2147483652" r:id="rId1"/>
  </p:sldMasterIdLst>
  <p:notesMasterIdLst>
    <p:notesMasterId r:id="rId2"/>
  </p:notesMasterIdLst>
  <p:handoutMasterIdLst>
    <p:handoutMasterId r:id="rId3"/>
  </p:handoutMasterIdLst>
  <p:sldIdLst>
    <p:sldId id="269" r:id="rId4"/>
    <p:sldId id="295" r:id="rId5"/>
    <p:sldId id="282" r:id="rId6"/>
    <p:sldId id="272" r:id="rId7"/>
    <p:sldId id="284" r:id="rId8"/>
    <p:sldId id="287" r:id="rId9"/>
    <p:sldId id="296" r:id="rId10"/>
    <p:sldId id="297" r:id="rId11"/>
    <p:sldId id="298" r:id="rId12"/>
    <p:sldId id="285" r:id="rId13"/>
    <p:sldId id="288" r:id="rId14"/>
    <p:sldId id="291" r:id="rId15"/>
    <p:sldId id="292" r:id="rId16"/>
    <p:sldId id="293" r:id="rId17"/>
    <p:sldId id="294" r:id="rId18"/>
  </p:sldIdLst>
  <p:sldSz cx="12192000" cy="6858000"/>
  <p:notesSz cx="7010400" cy="9296400"/>
  <p:defaultTextStyle>
    <a:defPPr rtl="0">
      <a:defRPr lang="ko-kr"/>
    </a:defPPr>
    <a:lvl1pPr algn="l" rtl="0" fontAlgn="base">
      <a:spcBef>
        <a:spcPct val="20000"/>
      </a:spcBef>
      <a:spcAft>
        <a:spcPct val="0"/>
      </a:spcAft>
      <a:buClr>
        <a:schemeClr val="accent2"/>
      </a:buClr>
      <a:buSzPct val="70000"/>
      <a:buFont typeface="Wingdings"/>
      <a:buChar char="l"/>
      <a:defRPr sz="2600" kern="1200">
        <a:solidFill>
          <a:schemeClr val="tx1"/>
        </a:solidFill>
        <a:latin typeface="Arial"/>
        <a:ea typeface="+mn-ea"/>
        <a:cs typeface="+mn-cs"/>
      </a:defRPr>
    </a:lvl1pPr>
    <a:lvl2pPr marL="457200" algn="l" rtl="0" fontAlgn="base">
      <a:spcBef>
        <a:spcPct val="20000"/>
      </a:spcBef>
      <a:spcAft>
        <a:spcPct val="0"/>
      </a:spcAft>
      <a:buClr>
        <a:schemeClr val="accent2"/>
      </a:buClr>
      <a:buSzPct val="70000"/>
      <a:buFont typeface="Wingdings"/>
      <a:buChar char="l"/>
      <a:defRPr sz="2600" kern="1200">
        <a:solidFill>
          <a:schemeClr val="tx1"/>
        </a:solidFill>
        <a:latin typeface="Arial"/>
        <a:ea typeface="+mn-ea"/>
        <a:cs typeface="+mn-cs"/>
      </a:defRPr>
    </a:lvl2pPr>
    <a:lvl3pPr marL="914400" algn="l" rtl="0" fontAlgn="base">
      <a:spcBef>
        <a:spcPct val="20000"/>
      </a:spcBef>
      <a:spcAft>
        <a:spcPct val="0"/>
      </a:spcAft>
      <a:buClr>
        <a:schemeClr val="accent2"/>
      </a:buClr>
      <a:buSzPct val="70000"/>
      <a:buFont typeface="Wingdings"/>
      <a:buChar char="l"/>
      <a:defRPr sz="2600" kern="1200">
        <a:solidFill>
          <a:schemeClr val="tx1"/>
        </a:solidFill>
        <a:latin typeface="Arial"/>
        <a:ea typeface="+mn-ea"/>
        <a:cs typeface="+mn-cs"/>
      </a:defRPr>
    </a:lvl3pPr>
    <a:lvl4pPr marL="1371600" algn="l" rtl="0" fontAlgn="base">
      <a:spcBef>
        <a:spcPct val="20000"/>
      </a:spcBef>
      <a:spcAft>
        <a:spcPct val="0"/>
      </a:spcAft>
      <a:buClr>
        <a:schemeClr val="accent2"/>
      </a:buClr>
      <a:buSzPct val="70000"/>
      <a:buFont typeface="Wingdings"/>
      <a:buChar char="l"/>
      <a:defRPr sz="2600" kern="1200">
        <a:solidFill>
          <a:schemeClr val="tx1"/>
        </a:solidFill>
        <a:latin typeface="Arial"/>
        <a:ea typeface="+mn-ea"/>
        <a:cs typeface="+mn-cs"/>
      </a:defRPr>
    </a:lvl4pPr>
    <a:lvl5pPr marL="1828800" algn="l" rtl="0" fontAlgn="base">
      <a:spcBef>
        <a:spcPct val="20000"/>
      </a:spcBef>
      <a:spcAft>
        <a:spcPct val="0"/>
      </a:spcAft>
      <a:buClr>
        <a:schemeClr val="accent2"/>
      </a:buClr>
      <a:buSzPct val="70000"/>
      <a:buFont typeface="Wingdings"/>
      <a:buChar char="l"/>
      <a:defRPr sz="2600" kern="1200">
        <a:solidFill>
          <a:schemeClr val="tx1"/>
        </a:solidFill>
        <a:latin typeface="Arial"/>
        <a:ea typeface="+mn-ea"/>
        <a:cs typeface="+mn-cs"/>
      </a:defRPr>
    </a:lvl5pPr>
    <a:lvl6pPr marL="2286000" algn="l" defTabSz="914400" rtl="0" eaLnBrk="1" latinLnBrk="0" hangingPunct="1">
      <a:defRPr sz="2600" kern="1200">
        <a:solidFill>
          <a:schemeClr val="tx1"/>
        </a:solidFill>
        <a:latin typeface="Arial"/>
        <a:ea typeface="+mn-ea"/>
        <a:cs typeface="+mn-cs"/>
      </a:defRPr>
    </a:lvl6pPr>
    <a:lvl7pPr marL="2743200" algn="l" defTabSz="914400" rtl="0" eaLnBrk="1" latinLnBrk="0" hangingPunct="1">
      <a:defRPr sz="2600" kern="1200">
        <a:solidFill>
          <a:schemeClr val="tx1"/>
        </a:solidFill>
        <a:latin typeface="Arial"/>
        <a:ea typeface="+mn-ea"/>
        <a:cs typeface="+mn-cs"/>
      </a:defRPr>
    </a:lvl7pPr>
    <a:lvl8pPr marL="3200400" algn="l" defTabSz="914400" rtl="0" eaLnBrk="1" latinLnBrk="0" hangingPunct="1">
      <a:defRPr sz="2600" kern="1200">
        <a:solidFill>
          <a:schemeClr val="tx1"/>
        </a:solidFill>
        <a:latin typeface="Arial"/>
        <a:ea typeface="+mn-ea"/>
        <a:cs typeface="+mn-cs"/>
      </a:defRPr>
    </a:lvl8pPr>
    <a:lvl9pPr marL="3657600" algn="l" defTabSz="914400" rtl="0" eaLnBrk="1" latinLnBrk="0" hangingPunct="1">
      <a:defRPr sz="2600" kern="1200">
        <a:solidFill>
          <a:schemeClr val="tx1"/>
        </a:solidFill>
        <a:latin typeface="Arial"/>
        <a:ea typeface="+mn-ea"/>
        <a:cs typeface="+mn-cs"/>
      </a:defRPr>
    </a:lvl9pPr>
  </p:defaultTextStyle>
</p:presentation>
</file>

<file path=ppt/commentAuthors.xml><?xml version="1.0" encoding="utf-8"?>
<p:cmAuthor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mAuthor id="1" name="u" initials="u" lastIdx="8" clrIdx="0"/>
</p:cmAuthorLst>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howPr showNarration="1">
    <p:present/>
    <p:sldAll/>
    <p:penClr>
      <a:prstClr val="red"/>
    </p:penClr>
    <p:extLst>
      <p:ext uri="{2FDB2607-1784-4EEB-B798-7EB5836EED8A}">
        <p14:showMediaCtrls xmlns:p14="http://schemas.microsoft.com/office/powerpoint/2010/main" val="1"/>
      </p:ext>
    </p:extLst>
  </p:showPr>
</p:presentationPr>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TxStyle/>
      <a:tcStyle>
        <a:tcBdr/>
        <a:fill>
          <a:solidFill>
            <a:schemeClr val="tx1">
              <a:alpha val="20000"/>
            </a:schemeClr>
          </a:solidFill>
        </a:fill>
      </a:tcStyle>
    </a:band1H>
    <a:band1V>
      <a:tcTxStyle/>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TxStyle/>
      <a:tcStyle>
        <a:tcBdr/>
        <a:fill>
          <a:solidFill>
            <a:schemeClr val="accent1">
              <a:tint val="40000"/>
            </a:schemeClr>
          </a:solidFill>
        </a:fill>
      </a:tcStyle>
    </a:band1H>
    <a:band2H>
      <a:tcTxStyle/>
      <a:tcStyle>
        <a:tcBdr/>
      </a:tcStyle>
    </a:band2H>
    <a:band1V>
      <a:tcTxStyle/>
      <a:tcStyle>
        <a:tcBdr/>
        <a:fill>
          <a:solidFill>
            <a:schemeClr val="accent1">
              <a:tint val="40000"/>
            </a:schemeClr>
          </a:solidFill>
        </a:fill>
      </a:tcStyle>
    </a:band1V>
    <a:band2V>
      <a:tcTxStyle/>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TxStyle/>
      <a:tcStyle>
        <a:tcBdr/>
        <a:fill>
          <a:solidFill>
            <a:schemeClr val="accent1">
              <a:alpha val="20000"/>
            </a:schemeClr>
          </a:solidFill>
        </a:fill>
      </a:tcStyle>
    </a:band1H>
    <a:band2H>
      <a:tcTxStyle/>
      <a:tcStyle>
        <a:tcBdr/>
      </a:tcStyle>
    </a:band2H>
    <a:band1V>
      <a:tcTxStyle/>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TxStyle/>
      <a:tcStyle>
        <a:tcBdr>
          <a:top>
            <a:lnRef idx="1">
              <a:schemeClr val="tx1"/>
            </a:lnRef>
          </a:top>
          <a:bottom>
            <a:lnRef idx="1">
              <a:schemeClr val="tx1"/>
            </a:lnRef>
          </a:bottom>
        </a:tcBdr>
      </a:tcStyle>
    </a:band1H>
    <a:band1V>
      <a:tcTxStyle/>
      <a:tcStyle>
        <a:tcBdr>
          <a:left>
            <a:lnRef idx="1">
              <a:schemeClr val="tx1"/>
            </a:lnRef>
          </a:left>
          <a:right>
            <a:lnRef idx="1">
              <a:schemeClr val="tx1"/>
            </a:lnRef>
          </a:right>
        </a:tcBdr>
      </a:tcStyle>
    </a:band1V>
    <a:band2V>
      <a:tcTxStyle/>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normalViewPr horzBarState="maximized">
    <p:restoredLeft sz="15014" autoAdjust="0"/>
    <p:restoredTop sz="97155" autoAdjust="0"/>
  </p:normalViewPr>
  <p:slideViewPr>
    <p:cSldViewPr>
      <p:cViewPr varScale="1">
        <p:scale>
          <a:sx n="100" d="100"/>
          <a:sy n="100" d="100"/>
        </p:scale>
        <p:origin x="132" y="444"/>
      </p:cViewPr>
      <p:guideLst>
        <p:guide orient="horz" pos="2158"/>
        <p:guide pos="3839"/>
      </p:guideLst>
    </p:cSldViewPr>
  </p:slideViewPr>
  <p:notesTextViewPr>
    <p:cViewPr>
      <p:scale>
        <a:sx n="100" d="100"/>
        <a:sy n="100" d="100"/>
      </p:scale>
      <p:origin x="0" y="0"/>
    </p:cViewPr>
  </p:notesTextViewPr>
  <p:notesViewPr>
    <p:cSldViewPr>
      <p:cViewPr varScale="1">
        <p:scale>
          <a:sx n="87" d="100"/>
          <a:sy n="87" d="100"/>
        </p:scale>
        <p:origin x="3768" y="90"/>
      </p:cViewPr>
    </p:cSldViewPr>
  </p:notes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commentAuthors" Target="commentAuthors.xml"  /><Relationship Id="rId2" Type="http://schemas.openxmlformats.org/officeDocument/2006/relationships/notesMaster" Target="notesMasters/notesMaster1.xml"  /><Relationship Id="rId20" Type="http://schemas.openxmlformats.org/officeDocument/2006/relationships/presProps" Target="presProps.xml"  /><Relationship Id="rId21" Type="http://schemas.openxmlformats.org/officeDocument/2006/relationships/viewProps" Target="viewProps.xml"  /><Relationship Id="rId22" Type="http://schemas.openxmlformats.org/officeDocument/2006/relationships/theme" Target="theme/theme1.xml"  /><Relationship Id="rId23" Type="http://schemas.openxmlformats.org/officeDocument/2006/relationships/tableStyles" Target="tableStyles.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comments/comment1.xml><?xml version="1.0" encoding="utf-8"?>
<p:cm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m authorId="1" dt="2020-03-11T18:28:21.238" idx="7">
    <p:pos x="2713" y="1237"/>
    <p:text>Arnold was an inspector of schools, but later elected Professor of Poetry at Oxford in 1857, and he was the first in this position to deliver his lectures in English rather than in Latin</p:text>
  </p:cm>
  <p:cm authorId="1" dt="2020-03-11T18:34:26.039" idx="8">
    <p:pos x="2350" y="2661"/>
    <p:text>the father of modern taxonomy</p:text>
  </p:cm>
</p:cmLst>
</file>

<file path=ppt/comments/comment2.xml><?xml version="1.0" encoding="utf-8"?>
<p:cm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m authorId="1" dt="2020-03-11T17:54:51.046" idx="1">
    <p:pos x="4062" y="2997"/>
    <p:text>Central America의 옛 이름</p:text>
  </p:cm>
  <p:cm authorId="1" dt="2020-03-11T17:56:26.766" idx="2">
    <p:pos x="5132" y="2863"/>
    <p:text>실제로 태평양을 발견한 사람은 Balboa. Keats는 이들의 얘기를 William Robertson의 History of America라는 역사책에서 읽었음.</p:text>
  </p:cm>
  <p:cm authorId="1" dt="2020-03-11T17:57:36.151" idx="3">
    <p:pos x="6958" y="2223"/>
    <p:text>1816 가을 어느날, 키이츠의 친구 Charles Clowen Clarke가  George Chapman이 번역한 호머의 오디세이와 일리아드를 소개시켜줬다. 키이츠는 새벽에 숙소로 돌아오자마자 이 소넷을 써서 그날 아침 10시에 자기 친구가 아침식사 테이블에서 읽을 수 있도록 했다.</p:text>
  </p:cm>
  <p:cm authorId="1" dt="2020-03-11T18:04:47.463" idx="4">
    <p:pos x="4723" y="2465"/>
    <p:text>행성의 발견은 매우 드물다. 고대이후 최초의 발견은 1781년 Sir William Herschel이 천왕성 Uranus를 발견한 것. Keats가 이 사실을 알았는지는 불확실하지만 그렇게 드물고 귀한 일이라는 것을 강조하기 위해 이러한 비유를 사용함.</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bg1"/>
        </a:solidFill>
      </p:bgPr>
    </p:bg>
    <p:spTree>
      <p:nvGrpSpPr>
        <p:cNvPr id="1" name=""/>
        <p:cNvGrpSpPr/>
        <p:nvPr/>
      </p:nvGrpSpPr>
      <p:grpSpPr>
        <a:xfrm>
          <a:off x="0" y="0"/>
          <a:ext cx="0" cy="0"/>
          <a:chOff x="0" y="0"/>
          <a:chExt cx="0" cy="0"/>
        </a:xfrm>
      </p:grpSpPr>
      <p:sp>
        <p:nvSpPr>
          <p:cNvPr id="34818" name="직사각형 2"/>
          <p:cNvSpPr>
            <a:spLocks noGrp="1" noChangeArrowheads="1"/>
          </p:cNvSpPr>
          <p:nvPr>
            <p:ph type="hdr" sz="quarter" idx="0"/>
          </p:nvPr>
        </p:nvSpPr>
        <p:spPr>
          <a:xfrm>
            <a:off x="0" y="0"/>
            <a:ext cx="3038475" cy="465138"/>
          </a:xfrm>
          <a:prstGeom prst="rect">
            <a:avLst/>
          </a:prstGeom>
          <a:noFill/>
          <a:ln>
            <a:noFill/>
          </a:ln>
          <a:effectLst/>
        </p:spPr>
        <p:txBody>
          <a:bodyPr vert="horz" wrap="square" lIns="93177" tIns="46589" rIns="93177" bIns="46589" anchor="t" anchorCtr="0">
            <a:prstTxWarp prst="textNoShape">
              <a:avLst/>
            </a:prstTxWarp>
          </a:bodyPr>
          <a:lstStyle>
            <a:lvl1pPr defTabSz="931863">
              <a:spcBef>
                <a:spcPct val="0"/>
              </a:spcBef>
              <a:buClrTx/>
              <a:buFontTx/>
              <a:buNone/>
              <a:defRPr sz="1200"/>
            </a:lvl1pPr>
          </a:lstStyle>
          <a:p>
            <a:pPr lvl="0" rtl="0">
              <a:defRPr/>
            </a:pPr>
            <a:endParaRPr lang="ko-KR" altLang="en-US">
              <a:latin typeface="맑은 고딕"/>
              <a:ea typeface="맑은 고딕"/>
            </a:endParaRPr>
          </a:p>
        </p:txBody>
      </p:sp>
      <p:sp>
        <p:nvSpPr>
          <p:cNvPr id="34819" name="직사각형 3"/>
          <p:cNvSpPr>
            <a:spLocks noGrp="1" noChangeArrowheads="1"/>
          </p:cNvSpPr>
          <p:nvPr>
            <p:ph type="dt" sz="quarter" idx="1"/>
          </p:nvPr>
        </p:nvSpPr>
        <p:spPr>
          <a:xfrm>
            <a:off x="3970338" y="0"/>
            <a:ext cx="3038475" cy="465138"/>
          </a:xfrm>
          <a:prstGeom prst="rect">
            <a:avLst/>
          </a:prstGeom>
          <a:noFill/>
          <a:ln>
            <a:noFill/>
          </a:ln>
          <a:effectLst/>
        </p:spPr>
        <p:txBody>
          <a:bodyPr vert="horz" wrap="square" lIns="93177" tIns="46589" rIns="93177" bIns="46589" anchor="t" anchorCtr="0">
            <a:prstTxWarp prst="textNoShape">
              <a:avLst/>
            </a:prstTxWarp>
          </a:bodyPr>
          <a:lstStyle>
            <a:lvl1pPr algn="r" defTabSz="931863">
              <a:spcBef>
                <a:spcPct val="0"/>
              </a:spcBef>
              <a:buClrTx/>
              <a:buFontTx/>
              <a:buNone/>
              <a:defRPr sz="1200"/>
            </a:lvl1pPr>
          </a:lstStyle>
          <a:p>
            <a:pPr lvl="0" rtl="0">
              <a:defRPr/>
            </a:pPr>
            <a:fld id="{E83CD597-2254-442B-8379-80708B957C55}" type="datetime1">
              <a:rPr lang="ko-KR" altLang="en-US">
                <a:latin typeface="맑은 고딕"/>
                <a:ea typeface="맑은 고딕"/>
              </a:rPr>
              <a:pPr lvl="0" rtl="0">
                <a:defRPr/>
              </a:pPr>
              <a:t>2025-03-11</a:t>
            </a:fld>
            <a:endParaRPr lang="ko-KR" altLang="en-US">
              <a:latin typeface="맑은 고딕"/>
              <a:ea typeface="맑은 고딕"/>
            </a:endParaRPr>
          </a:p>
        </p:txBody>
      </p:sp>
      <p:sp>
        <p:nvSpPr>
          <p:cNvPr id="34820" name="직사각형 4"/>
          <p:cNvSpPr>
            <a:spLocks noGrp="1" noChangeArrowheads="1"/>
          </p:cNvSpPr>
          <p:nvPr>
            <p:ph type="ftr" sz="quarter" idx="2"/>
          </p:nvPr>
        </p:nvSpPr>
        <p:spPr>
          <a:xfrm>
            <a:off x="0" y="8829675"/>
            <a:ext cx="3038475" cy="465138"/>
          </a:xfrm>
          <a:prstGeom prst="rect">
            <a:avLst/>
          </a:prstGeom>
          <a:noFill/>
          <a:ln>
            <a:noFill/>
          </a:ln>
          <a:effectLst/>
        </p:spPr>
        <p:txBody>
          <a:bodyPr vert="horz" wrap="square" lIns="93177" tIns="46589" rIns="93177" bIns="46589" anchor="b" anchorCtr="0">
            <a:prstTxWarp prst="textNoShape">
              <a:avLst/>
            </a:prstTxWarp>
          </a:bodyPr>
          <a:lstStyle>
            <a:lvl1pPr defTabSz="931863">
              <a:spcBef>
                <a:spcPct val="0"/>
              </a:spcBef>
              <a:buClrTx/>
              <a:buFontTx/>
              <a:buNone/>
              <a:defRPr sz="1200"/>
            </a:lvl1pPr>
          </a:lstStyle>
          <a:p>
            <a:pPr lvl="0" rtl="0">
              <a:defRPr/>
            </a:pPr>
            <a:endParaRPr lang="ko-KR" altLang="en-US">
              <a:latin typeface="맑은 고딕"/>
              <a:ea typeface="맑은 고딕"/>
            </a:endParaRPr>
          </a:p>
        </p:txBody>
      </p:sp>
      <p:sp>
        <p:nvSpPr>
          <p:cNvPr id="34821" name="직사각형 5"/>
          <p:cNvSpPr>
            <a:spLocks noGrp="1" noChangeArrowheads="1"/>
          </p:cNvSpPr>
          <p:nvPr>
            <p:ph type="sldNum" sz="quarter" idx="3"/>
          </p:nvPr>
        </p:nvSpPr>
        <p:spPr>
          <a:xfrm>
            <a:off x="3970338" y="8829675"/>
            <a:ext cx="3038475" cy="465138"/>
          </a:xfrm>
          <a:prstGeom prst="rect">
            <a:avLst/>
          </a:prstGeom>
          <a:noFill/>
          <a:ln>
            <a:noFill/>
          </a:ln>
          <a:effectLst/>
        </p:spPr>
        <p:txBody>
          <a:bodyPr vert="horz" wrap="square" lIns="93177" tIns="46589" rIns="93177" bIns="46589" anchor="b" anchorCtr="0">
            <a:prstTxWarp prst="textNoShape">
              <a:avLst/>
            </a:prstTxWarp>
          </a:bodyPr>
          <a:lstStyle>
            <a:lvl1pPr algn="r" defTabSz="931863">
              <a:spcBef>
                <a:spcPct val="0"/>
              </a:spcBef>
              <a:buClrTx/>
              <a:buFontTx/>
              <a:buNone/>
              <a:defRPr sz="1200"/>
            </a:lvl1pPr>
          </a:lstStyle>
          <a:p>
            <a:pPr lvl="0" rtl="0">
              <a:defRPr/>
            </a:pPr>
            <a:fld id="{F0B6EC5B-DE15-4B62-9DC0-DE1BD893DD16}" type="slidenum">
              <a:rPr lang="en-US" altLang="ko-KR">
                <a:latin typeface="맑은 고딕"/>
                <a:ea typeface="맑은 고딕"/>
              </a:rPr>
              <a:pPr lvl="0" rtl="0">
                <a:defRPr/>
              </a:pPr>
              <a:t>‹#›</a:t>
            </a:fld>
            <a:endParaRPr lang="ko-KR" altLang="en-US">
              <a:latin typeface="맑은 고딕"/>
              <a:ea typeface="맑은 고딕"/>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chemeClr val="bg1"/>
        </a:solidFill>
      </p:bgPr>
    </p:bg>
    <p:spTree>
      <p:nvGrpSpPr>
        <p:cNvPr id="1" name=""/>
        <p:cNvGrpSpPr/>
        <p:nvPr/>
      </p:nvGrpSpPr>
      <p:grpSpPr>
        <a:xfrm>
          <a:off x="0" y="0"/>
          <a:ext cx="0" cy="0"/>
          <a:chOff x="0" y="0"/>
          <a:chExt cx="0" cy="0"/>
        </a:xfrm>
      </p:grpSpPr>
      <p:sp>
        <p:nvSpPr>
          <p:cNvPr id="26626" name="직사각형 2"/>
          <p:cNvSpPr>
            <a:spLocks noGrp="1" noChangeArrowheads="1"/>
          </p:cNvSpPr>
          <p:nvPr>
            <p:ph type="hdr" sz="quarter" idx="0"/>
          </p:nvPr>
        </p:nvSpPr>
        <p:spPr>
          <a:xfrm>
            <a:off x="0" y="0"/>
            <a:ext cx="3038475" cy="465138"/>
          </a:xfrm>
          <a:prstGeom prst="rect">
            <a:avLst/>
          </a:prstGeom>
          <a:noFill/>
          <a:ln>
            <a:noFill/>
          </a:ln>
          <a:effectLst/>
        </p:spPr>
        <p:txBody>
          <a:bodyPr vert="horz" wrap="square" lIns="93177" tIns="46589" rIns="93177" bIns="46589" anchor="t" anchorCtr="0">
            <a:prstTxWarp prst="textNoShape">
              <a:avLst/>
            </a:prstTxWarp>
          </a:bodyPr>
          <a:lstStyle>
            <a:lvl1pPr defTabSz="931863">
              <a:spcBef>
                <a:spcPct val="0"/>
              </a:spcBef>
              <a:buClrTx/>
              <a:buFontTx/>
              <a:buNone/>
              <a:defRPr sz="1200">
                <a:latin typeface="맑은 고딕"/>
                <a:ea typeface="맑은 고딕"/>
              </a:defRPr>
            </a:lvl1pPr>
          </a:lstStyle>
          <a:p>
            <a:pPr lvl="0">
              <a:defRPr/>
            </a:pPr>
            <a:endParaRPr lang="ko-KR" altLang="en-US"/>
          </a:p>
        </p:txBody>
      </p:sp>
      <p:sp>
        <p:nvSpPr>
          <p:cNvPr id="26627" name="직사각형 3"/>
          <p:cNvSpPr>
            <a:spLocks noGrp="1" noChangeArrowheads="1"/>
          </p:cNvSpPr>
          <p:nvPr>
            <p:ph type="dt" idx="1"/>
          </p:nvPr>
        </p:nvSpPr>
        <p:spPr>
          <a:xfrm>
            <a:off x="3970338" y="0"/>
            <a:ext cx="3038475" cy="465138"/>
          </a:xfrm>
          <a:prstGeom prst="rect">
            <a:avLst/>
          </a:prstGeom>
          <a:noFill/>
          <a:ln>
            <a:noFill/>
          </a:ln>
          <a:effectLst/>
        </p:spPr>
        <p:txBody>
          <a:bodyPr vert="horz" wrap="square" lIns="93177" tIns="46589" rIns="93177" bIns="46589" anchor="t" anchorCtr="0">
            <a:prstTxWarp prst="textNoShape">
              <a:avLst/>
            </a:prstTxWarp>
          </a:bodyPr>
          <a:lstStyle>
            <a:lvl1pPr algn="r" defTabSz="931863">
              <a:spcBef>
                <a:spcPct val="0"/>
              </a:spcBef>
              <a:buClrTx/>
              <a:buFontTx/>
              <a:buNone/>
              <a:defRPr sz="1200">
                <a:latin typeface="맑은 고딕"/>
                <a:ea typeface="맑은 고딕"/>
              </a:defRPr>
            </a:lvl1pPr>
          </a:lstStyle>
          <a:p>
            <a:pPr lvl="0">
              <a:defRPr/>
            </a:pPr>
            <a:fld id="{737A4291-CBF3-4EE2-92F8-8C4438A46417}" type="datetime1">
              <a:rPr lang="ko-KR" altLang="en-US"/>
              <a:pPr lvl="0">
                <a:defRPr/>
              </a:pPr>
              <a:t>2025-03-11</a:t>
            </a:fld>
            <a:endParaRPr lang="ko-KR" altLang="en-US"/>
          </a:p>
        </p:txBody>
      </p:sp>
      <p:sp>
        <p:nvSpPr>
          <p:cNvPr id="26628" name="직사각형 4"/>
          <p:cNvSpPr>
            <a:spLocks noGrp="1" noRot="1" noChangeAspect="1" noChangeArrowheads="1" noTextEdit="1"/>
          </p:cNvSpPr>
          <p:nvPr>
            <p:ph type="sldImg" idx="2"/>
          </p:nvPr>
        </p:nvSpPr>
        <p:spPr>
          <a:xfrm>
            <a:off x="406400" y="696913"/>
            <a:ext cx="6197600" cy="3486150"/>
          </a:xfrm>
          <a:prstGeom prst="rect">
            <a:avLst/>
          </a:prstGeom>
          <a:noFill/>
          <a:ln w="9525">
            <a:solidFill>
              <a:srgbClr val="000000"/>
            </a:solidFill>
            <a:miter/>
          </a:ln>
          <a:effectLst/>
        </p:spPr>
      </p:sp>
      <p:sp>
        <p:nvSpPr>
          <p:cNvPr id="26629" name="직사각형 5"/>
          <p:cNvSpPr>
            <a:spLocks noGrp="1" noChangeArrowheads="1"/>
          </p:cNvSpPr>
          <p:nvPr>
            <p:ph type="body" sz="quarter" idx="3"/>
          </p:nvPr>
        </p:nvSpPr>
        <p:spPr>
          <a:xfrm>
            <a:off x="701675" y="4416425"/>
            <a:ext cx="5607050" cy="4183063"/>
          </a:xfrm>
          <a:prstGeom prst="rect">
            <a:avLst/>
          </a:prstGeom>
          <a:noFill/>
          <a:ln>
            <a:noFill/>
          </a:ln>
          <a:effectLst/>
        </p:spPr>
        <p:txBody>
          <a:bodyPr vert="horz" wrap="square" lIns="93177" tIns="46589" rIns="93177" bIns="46589" anchor="t" anchorCtr="0">
            <a:prstTxWarp prst="textNoShape">
              <a:avLst/>
            </a:prstTxWarp>
          </a:bodyPr>
          <a:lstStyle/>
          <a:p>
            <a:pPr lvl="0" rtl="0">
              <a:defRPr/>
            </a:pPr>
            <a:r>
              <a:rPr lang="ko-KR" altLang="en-US"/>
              <a:t>마스터 텍스트 스타일 편집</a:t>
            </a:r>
            <a:endParaRPr lang="ko-KR" altLang="en-US"/>
          </a:p>
          <a:p>
            <a:pPr lvl="1" rtl="0">
              <a:defRPr/>
            </a:pPr>
            <a:r>
              <a:rPr lang="ko-KR" altLang="en-US"/>
              <a:t>둘째 수준</a:t>
            </a:r>
            <a:endParaRPr lang="ko-KR" altLang="en-US"/>
          </a:p>
          <a:p>
            <a:pPr lvl="2" rtl="0">
              <a:defRPr/>
            </a:pPr>
            <a:r>
              <a:rPr lang="ko-KR" altLang="en-US"/>
              <a:t>셋째 수준</a:t>
            </a:r>
            <a:endParaRPr lang="ko-KR" altLang="en-US"/>
          </a:p>
          <a:p>
            <a:pPr lvl="3" rtl="0">
              <a:defRPr/>
            </a:pPr>
            <a:r>
              <a:rPr lang="ko-KR" altLang="en-US"/>
              <a:t>넷째 수준</a:t>
            </a:r>
            <a:endParaRPr lang="ko-KR" altLang="en-US"/>
          </a:p>
          <a:p>
            <a:pPr lvl="4" rtl="0">
              <a:defRPr/>
            </a:pPr>
            <a:r>
              <a:rPr lang="ko-KR" altLang="en-US"/>
              <a:t>다섯째 수준</a:t>
            </a:r>
            <a:endParaRPr lang="ko-KR" altLang="en-US"/>
          </a:p>
        </p:txBody>
      </p:sp>
      <p:sp>
        <p:nvSpPr>
          <p:cNvPr id="26630" name="직사각형 6"/>
          <p:cNvSpPr>
            <a:spLocks noGrp="1" noChangeArrowheads="1"/>
          </p:cNvSpPr>
          <p:nvPr>
            <p:ph type="ftr" sz="quarter" idx="4"/>
          </p:nvPr>
        </p:nvSpPr>
        <p:spPr>
          <a:xfrm>
            <a:off x="0" y="8829675"/>
            <a:ext cx="3038475" cy="465138"/>
          </a:xfrm>
          <a:prstGeom prst="rect">
            <a:avLst/>
          </a:prstGeom>
          <a:noFill/>
          <a:ln>
            <a:noFill/>
          </a:ln>
          <a:effectLst/>
        </p:spPr>
        <p:txBody>
          <a:bodyPr vert="horz" wrap="square" lIns="93177" tIns="46589" rIns="93177" bIns="46589" anchor="b" anchorCtr="0">
            <a:prstTxWarp prst="textNoShape">
              <a:avLst/>
            </a:prstTxWarp>
          </a:bodyPr>
          <a:lstStyle>
            <a:lvl1pPr defTabSz="931863">
              <a:spcBef>
                <a:spcPct val="0"/>
              </a:spcBef>
              <a:buClrTx/>
              <a:buFontTx/>
              <a:buNone/>
              <a:defRPr sz="1200">
                <a:latin typeface="맑은 고딕"/>
                <a:ea typeface="맑은 고딕"/>
              </a:defRPr>
            </a:lvl1pPr>
          </a:lstStyle>
          <a:p>
            <a:pPr lvl="0">
              <a:defRPr/>
            </a:pPr>
            <a:endParaRPr lang="ko-KR" altLang="en-US"/>
          </a:p>
        </p:txBody>
      </p:sp>
      <p:sp>
        <p:nvSpPr>
          <p:cNvPr id="26631" name="직사각형 7"/>
          <p:cNvSpPr>
            <a:spLocks noGrp="1" noChangeArrowheads="1"/>
          </p:cNvSpPr>
          <p:nvPr>
            <p:ph type="sldNum" sz="quarter" idx="5"/>
          </p:nvPr>
        </p:nvSpPr>
        <p:spPr>
          <a:xfrm>
            <a:off x="3970338" y="8829675"/>
            <a:ext cx="3038475" cy="465138"/>
          </a:xfrm>
          <a:prstGeom prst="rect">
            <a:avLst/>
          </a:prstGeom>
          <a:noFill/>
          <a:ln>
            <a:noFill/>
          </a:ln>
          <a:effectLst/>
        </p:spPr>
        <p:txBody>
          <a:bodyPr vert="horz" wrap="square" lIns="93177" tIns="46589" rIns="93177" bIns="46589" anchor="b" anchorCtr="0">
            <a:prstTxWarp prst="textNoShape">
              <a:avLst/>
            </a:prstTxWarp>
          </a:bodyPr>
          <a:lstStyle>
            <a:lvl1pPr algn="r" defTabSz="931863">
              <a:spcBef>
                <a:spcPct val="0"/>
              </a:spcBef>
              <a:buClrTx/>
              <a:buFontTx/>
              <a:buNone/>
              <a:defRPr sz="1200">
                <a:latin typeface="맑은 고딕"/>
                <a:ea typeface="맑은 고딕"/>
              </a:defRPr>
            </a:lvl1pPr>
          </a:lstStyle>
          <a:p>
            <a:pPr lvl="0">
              <a:defRPr/>
            </a:pPr>
            <a:fld id="{823FACB9-4E35-4CB3-835A-2EBF55FAEDE3}" type="slidenum">
              <a:rPr lang="en-US" altLang="ko-KR"/>
              <a:pPr lvl="0">
                <a:defRPr/>
              </a:pPr>
              <a:t>‹#›</a:t>
            </a:fld>
            <a:endParaRPr lang="ko-KR" alt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맑은 고딕"/>
        <a:ea typeface="맑은 고딕"/>
        <a:cs typeface="Arial"/>
      </a:defRPr>
    </a:lvl1pPr>
    <a:lvl2pPr marL="457200" algn="l" rtl="0" fontAlgn="base">
      <a:spcBef>
        <a:spcPct val="30000"/>
      </a:spcBef>
      <a:spcAft>
        <a:spcPct val="0"/>
      </a:spcAft>
      <a:defRPr sz="1200" kern="1200">
        <a:solidFill>
          <a:schemeClr val="tx1"/>
        </a:solidFill>
        <a:latin typeface="맑은 고딕"/>
        <a:ea typeface="맑은 고딕"/>
        <a:cs typeface="Arial"/>
      </a:defRPr>
    </a:lvl2pPr>
    <a:lvl3pPr marL="914400" algn="l" rtl="0" fontAlgn="base">
      <a:spcBef>
        <a:spcPct val="30000"/>
      </a:spcBef>
      <a:spcAft>
        <a:spcPct val="0"/>
      </a:spcAft>
      <a:defRPr sz="1200" kern="1200">
        <a:solidFill>
          <a:schemeClr val="tx1"/>
        </a:solidFill>
        <a:latin typeface="맑은 고딕"/>
        <a:ea typeface="맑은 고딕"/>
        <a:cs typeface="Arial"/>
      </a:defRPr>
    </a:lvl3pPr>
    <a:lvl4pPr marL="1371600" algn="l" rtl="0" fontAlgn="base">
      <a:spcBef>
        <a:spcPct val="30000"/>
      </a:spcBef>
      <a:spcAft>
        <a:spcPct val="0"/>
      </a:spcAft>
      <a:defRPr sz="1200" kern="1200">
        <a:solidFill>
          <a:schemeClr val="tx1"/>
        </a:solidFill>
        <a:latin typeface="맑은 고딕"/>
        <a:ea typeface="맑은 고딕"/>
        <a:cs typeface="Arial"/>
      </a:defRPr>
    </a:lvl4pPr>
    <a:lvl5pPr marL="1828800" algn="l" rtl="0" fontAlgn="base">
      <a:spcBef>
        <a:spcPct val="30000"/>
      </a:spcBef>
      <a:spcAft>
        <a:spcPct val="0"/>
      </a:spcAft>
      <a:defRPr sz="1200" kern="1200">
        <a:solidFill>
          <a:schemeClr val="tx1"/>
        </a:solidFill>
        <a:latin typeface="맑은 고딕"/>
        <a:ea typeface="맑은 고딕"/>
        <a:cs typeface="Arial"/>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idx="0"/>
          </p:nvPr>
        </p:nvSpPr>
        <p:spPr>
          <a:xfrm>
            <a:off x="406400" y="696913"/>
            <a:ext cx="6197600" cy="3486150"/>
          </a:xfrm>
        </p:spPr>
      </p:sp>
      <p:sp>
        <p:nvSpPr>
          <p:cNvPr id="3" name="슬라이드 노트 개체 틀 2"/>
          <p:cNvSpPr>
            <a:spLocks noGrp="1"/>
          </p:cNvSpPr>
          <p:nvPr>
            <p:ph type="body" idx="1"/>
          </p:nvPr>
        </p:nvSpPr>
        <p:spPr/>
        <p:txBody>
          <a:bodyPr/>
          <a:lstStyle/>
          <a:p>
            <a:pPr lvl="0">
              <a:defRPr/>
            </a:pPr>
            <a:endParaRPr lang="ko-KR" altLang="en-US"/>
          </a:p>
        </p:txBody>
      </p:sp>
      <p:sp>
        <p:nvSpPr>
          <p:cNvPr id="4" name="슬라이드 번호 개체 틀 3"/>
          <p:cNvSpPr>
            <a:spLocks noGrp="1"/>
          </p:cNvSpPr>
          <p:nvPr>
            <p:ph type="sldNum" sz="quarter" idx="5"/>
          </p:nvPr>
        </p:nvSpPr>
        <p:spPr/>
        <p:txBody>
          <a:bodyPr/>
          <a:lstStyle/>
          <a:p>
            <a:pPr lvl="0">
              <a:defRPr/>
            </a:pPr>
            <a:fld id="{823FACB9-4E35-4CB3-835A-2EBF55FAEDE3}" type="slidenum">
              <a:rPr lang="en-US" altLang="ko-KR"/>
              <a:pPr lvl="0">
                <a:defRPr/>
              </a:pPr>
              <a:t>1</a:t>
            </a:fld>
            <a:endParaRPr lang="ko-KR" altLang="en-US"/>
          </a:p>
        </p:txBody>
      </p:sp>
    </p:spTree>
  </p:cSld>
  <p:clrMapOvr>
    <a:masterClrMapping/>
  </p:clrMapOvr>
</p:notes>
</file>

<file path=ppt/notesSlides/notesSlide2.xml><?xml version="1.0" encoding="utf-8"?>
<p:notes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idx="0"/>
          </p:nvPr>
        </p:nvSpPr>
        <p:spPr>
          <a:xfrm>
            <a:off x="406400" y="696913"/>
            <a:ext cx="6197600" cy="3486150"/>
          </a:xfrm>
        </p:spPr>
      </p:sp>
      <p:sp>
        <p:nvSpPr>
          <p:cNvPr id="3" name="슬라이드 노트 개체 틀 2"/>
          <p:cNvSpPr>
            <a:spLocks noGrp="1"/>
          </p:cNvSpPr>
          <p:nvPr>
            <p:ph type="body" idx="1"/>
          </p:nvPr>
        </p:nvSpPr>
        <p:spPr/>
        <p:txBody>
          <a:bodyPr/>
          <a:lstStyle/>
          <a:p>
            <a:pPr lvl="0">
              <a:defRPr/>
            </a:pPr>
            <a:endParaRPr lang="ko-KR" altLang="en-US"/>
          </a:p>
        </p:txBody>
      </p:sp>
      <p:sp>
        <p:nvSpPr>
          <p:cNvPr id="4" name="슬라이드 번호 개체 틀 3"/>
          <p:cNvSpPr>
            <a:spLocks noGrp="1"/>
          </p:cNvSpPr>
          <p:nvPr>
            <p:ph type="sldNum" sz="quarter" idx="5"/>
          </p:nvPr>
        </p:nvSpPr>
        <p:spPr/>
        <p:txBody>
          <a:bodyPr/>
          <a:lstStyle/>
          <a:p>
            <a:pPr lvl="0">
              <a:defRPr/>
            </a:pPr>
            <a:fld id="{823FACB9-4E35-4CB3-835A-2EBF55FAEDE3}" type="slidenum">
              <a:rPr lang="en-US" altLang="ko-KR"/>
              <a:pPr lvl="0">
                <a:defRPr/>
              </a:pPr>
              <a:t>4</a:t>
            </a:fld>
            <a:endParaRPr lang="ko-KR"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제목 슬라이드">
    <p:spTree>
      <p:nvGrpSpPr>
        <p:cNvPr id="1" name=""/>
        <p:cNvGrpSpPr/>
        <p:nvPr/>
      </p:nvGrpSpPr>
      <p:grpSpPr>
        <a:xfrm>
          <a:off x="0" y="0"/>
          <a:ext cx="0" cy="0"/>
          <a:chOff x="0" y="0"/>
          <a:chExt cx="0" cy="0"/>
        </a:xfrm>
      </p:grpSpPr>
      <p:sp>
        <p:nvSpPr>
          <p:cNvPr id="47106" name="선 2"/>
          <p:cNvSpPr>
            <a:spLocks noChangeShapeType="1"/>
          </p:cNvSpPr>
          <p:nvPr/>
        </p:nvSpPr>
        <p:spPr bwMode="auto">
          <a:xfrm>
            <a:off x="97536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lstStyle/>
          <a:p>
            <a:pPr rtl="0"/>
            <a:endParaRPr lang="ko-KR" altLang="en-US" sz="2600" noProof="0">
              <a:latin typeface="맑은 고딕" panose="020B0503020000020004" pitchFamily="50" charset="-127"/>
              <a:ea typeface="맑은 고딕" panose="020B0503020000020004" pitchFamily="50" charset="-127"/>
            </a:endParaRPr>
          </a:p>
        </p:txBody>
      </p:sp>
      <p:grpSp>
        <p:nvGrpSpPr>
          <p:cNvPr id="47112" name="그룹 8"/>
          <p:cNvGrpSpPr>
            <a:grpSpLocks/>
          </p:cNvGrpSpPr>
          <p:nvPr/>
        </p:nvGrpSpPr>
        <p:grpSpPr bwMode="auto">
          <a:xfrm>
            <a:off x="9990667" y="2992438"/>
            <a:ext cx="1784351" cy="2189162"/>
            <a:chOff x="4704" y="1885"/>
            <a:chExt cx="843" cy="1379"/>
          </a:xfrm>
        </p:grpSpPr>
        <p:sp>
          <p:nvSpPr>
            <p:cNvPr id="47113" name="타원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14" name="타원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15" name="타원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16" name="타원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17" name="타원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18" name="타원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19" name="타원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20" name="타원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21" name="타원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22" name="타원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23" name="타원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24" name="타원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25" name="타원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26" name="타원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27" name="타원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28" name="타원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29" name="타원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30" name="타원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31" name="타원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32" name="타원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33" name="타원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34" name="타원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35" name="타원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36" name="타원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37" name="타원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38" name="타원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39" name="타원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40" name="타원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41" name="타원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42" name="타원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43" name="타원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grpSp>
      <p:sp>
        <p:nvSpPr>
          <p:cNvPr id="47144" name="선 40"/>
          <p:cNvSpPr>
            <a:spLocks noChangeShapeType="1"/>
          </p:cNvSpPr>
          <p:nvPr/>
        </p:nvSpPr>
        <p:spPr bwMode="auto">
          <a:xfrm>
            <a:off x="406400" y="2819400"/>
            <a:ext cx="109728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7107" name="제목 개체 틀 1"/>
          <p:cNvSpPr>
            <a:spLocks noGrp="1" noChangeArrowheads="1"/>
          </p:cNvSpPr>
          <p:nvPr>
            <p:ph type="ctrTitle"/>
          </p:nvPr>
        </p:nvSpPr>
        <p:spPr>
          <a:xfrm>
            <a:off x="421217" y="466725"/>
            <a:ext cx="9042400" cy="2133600"/>
          </a:xfrm>
        </p:spPr>
        <p:txBody>
          <a:bodyPr rtlCol="0"/>
          <a:lstStyle>
            <a:lvl1pPr algn="r">
              <a:defRPr sz="4400">
                <a:latin typeface="맑은 고딕" panose="020B0503020000020004" pitchFamily="50" charset="-127"/>
                <a:ea typeface="맑은 고딕" panose="020B0503020000020004" pitchFamily="50" charset="-127"/>
              </a:defRPr>
            </a:lvl1pPr>
          </a:lstStyle>
          <a:p>
            <a:pPr lvl="0" rtl="0"/>
            <a:r>
              <a:rPr lang="ko-KR" altLang="en-US" noProof="0" smtClean="0"/>
              <a:t>마스터 제목 스타일 편집</a:t>
            </a:r>
            <a:endParaRPr lang="ko-KR" altLang="en-US" noProof="0"/>
          </a:p>
        </p:txBody>
      </p:sp>
      <p:sp>
        <p:nvSpPr>
          <p:cNvPr id="47108" name="텍스트 개체 틀 2"/>
          <p:cNvSpPr>
            <a:spLocks noGrp="1" noChangeArrowheads="1"/>
          </p:cNvSpPr>
          <p:nvPr>
            <p:ph type="subTitle" idx="1"/>
          </p:nvPr>
        </p:nvSpPr>
        <p:spPr>
          <a:xfrm>
            <a:off x="1132417" y="3049588"/>
            <a:ext cx="8331200" cy="2362200"/>
          </a:xfrm>
        </p:spPr>
        <p:txBody>
          <a:bodyPr rtlCol="0"/>
          <a:lstStyle>
            <a:lvl1pPr marL="0" indent="0" algn="r">
              <a:buFontTx/>
              <a:buNone/>
              <a:defRPr sz="2900">
                <a:latin typeface="맑은 고딕" panose="020B0503020000020004" pitchFamily="50" charset="-127"/>
                <a:ea typeface="맑은 고딕" panose="020B0503020000020004" pitchFamily="50" charset="-127"/>
              </a:defRPr>
            </a:lvl1pPr>
          </a:lstStyle>
          <a:p>
            <a:pPr lvl="0" rtl="0"/>
            <a:r>
              <a:rPr lang="ko-KR" altLang="en-US" noProof="0" smtClean="0"/>
              <a:t>클릭하여 마스터 부제목 스타일 편집</a:t>
            </a:r>
            <a:endParaRPr lang="ko-KR" altLang="en-US" noProof="0"/>
          </a:p>
        </p:txBody>
      </p:sp>
      <p:sp>
        <p:nvSpPr>
          <p:cNvPr id="47109" name="날짜 개체 틀 3"/>
          <p:cNvSpPr>
            <a:spLocks noGrp="1" noChangeArrowheads="1"/>
          </p:cNvSpPr>
          <p:nvPr>
            <p:ph type="dt" sz="half" idx="2"/>
          </p:nvPr>
        </p:nvSpPr>
        <p:spPr/>
        <p:txBody>
          <a:bodyPr rtlCol="0"/>
          <a:lstStyle>
            <a:lvl1pPr>
              <a:defRPr>
                <a:latin typeface="맑은 고딕" panose="020B0503020000020004" pitchFamily="50" charset="-127"/>
                <a:ea typeface="맑은 고딕" panose="020B0503020000020004" pitchFamily="50" charset="-127"/>
              </a:defRPr>
            </a:lvl1pPr>
          </a:lstStyle>
          <a:p>
            <a:fld id="{4D867FE6-7FD4-4158-94A7-34B716D1C785}" type="datetime1">
              <a:rPr lang="ko-KR" altLang="en-US" noProof="0" smtClean="0"/>
              <a:t>2020-03-13</a:t>
            </a:fld>
            <a:endParaRPr lang="ko-KR" altLang="en-US" noProof="0"/>
          </a:p>
        </p:txBody>
      </p:sp>
      <p:sp>
        <p:nvSpPr>
          <p:cNvPr id="47110" name="바닥글 개체 틀 4"/>
          <p:cNvSpPr>
            <a:spLocks noGrp="1" noChangeArrowheads="1"/>
          </p:cNvSpPr>
          <p:nvPr>
            <p:ph type="ftr" sz="quarter" idx="3"/>
          </p:nvPr>
        </p:nvSpPr>
        <p:spPr/>
        <p:txBody>
          <a:bodyPr rtlCol="0"/>
          <a:lstStyle>
            <a:lvl1pPr>
              <a:defRPr>
                <a:latin typeface="맑은 고딕" panose="020B0503020000020004" pitchFamily="50" charset="-127"/>
                <a:ea typeface="맑은 고딕" panose="020B0503020000020004" pitchFamily="50" charset="-127"/>
              </a:defRPr>
            </a:lvl1pPr>
          </a:lstStyle>
          <a:p>
            <a:r>
              <a:rPr lang="ko-KR" altLang="en-US" noProof="0"/>
              <a:t>바닥글 추가</a:t>
            </a:r>
          </a:p>
        </p:txBody>
      </p:sp>
      <p:sp>
        <p:nvSpPr>
          <p:cNvPr id="47111" name="슬라이드 번호 개체 틀 5"/>
          <p:cNvSpPr>
            <a:spLocks noGrp="1" noChangeArrowheads="1"/>
          </p:cNvSpPr>
          <p:nvPr>
            <p:ph type="sldNum" sz="quarter" idx="4"/>
          </p:nvPr>
        </p:nvSpPr>
        <p:spPr/>
        <p:txBody>
          <a:bodyPr rtlCol="0"/>
          <a:lstStyle>
            <a:lvl1pPr>
              <a:defRPr>
                <a:latin typeface="맑은 고딕" panose="020B0503020000020004" pitchFamily="50" charset="-127"/>
                <a:ea typeface="맑은 고딕" panose="020B0503020000020004" pitchFamily="50" charset="-127"/>
              </a:defRPr>
            </a:lvl1pPr>
          </a:lstStyle>
          <a:p>
            <a:fld id="{E945280F-DE53-48B1-9FB9-96A39916642A}" type="slidenum">
              <a:rPr lang="en-US" altLang="ko-KR" noProof="0" smtClean="0"/>
              <a:pPr/>
              <a:t>‹#›</a:t>
            </a:fld>
            <a:endParaRPr lang="ko-KR" alt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rtlCol="0"/>
          <a:lstStyle>
            <a:lvl1pPr>
              <a:defRPr>
                <a:latin typeface="맑은 고딕" panose="020B0503020000020004" pitchFamily="50" charset="-127"/>
                <a:ea typeface="맑은 고딕" panose="020B0503020000020004" pitchFamily="50" charset="-127"/>
              </a:defRPr>
            </a:lvl1pPr>
          </a:lstStyle>
          <a:p>
            <a:pPr rtl="0"/>
            <a:r>
              <a:rPr lang="ko-KR" altLang="en-US" noProof="0" smtClean="0"/>
              <a:t>마스터 제목 스타일 편집</a:t>
            </a:r>
            <a:endParaRPr lang="ko-KR" altLang="en-US" noProof="0"/>
          </a:p>
        </p:txBody>
      </p:sp>
      <p:sp>
        <p:nvSpPr>
          <p:cNvPr id="3" name="세로 텍스트 개체 틀 2"/>
          <p:cNvSpPr>
            <a:spLocks noGrp="1"/>
          </p:cNvSpPr>
          <p:nvPr>
            <p:ph type="body" orient="vert" idx="1" hasCustomPrompt="1"/>
          </p:nvPr>
        </p:nvSpPr>
        <p:spPr/>
        <p:txBody>
          <a:bodyPr vert="eaVert" rtlCol="0"/>
          <a:lstStyle>
            <a:lvl1pPr marL="45720" indent="0">
              <a:buFontTx/>
              <a:buNone/>
              <a:defRPr>
                <a:latin typeface="맑은 고딕" panose="020B0503020000020004" pitchFamily="50" charset="-127"/>
                <a:ea typeface="맑은 고딕" panose="020B0503020000020004" pitchFamily="50" charset="-127"/>
              </a:defRPr>
            </a:lvl1pPr>
            <a:lvl2pPr>
              <a:defRPr>
                <a:latin typeface="맑은 고딕" panose="020B0503020000020004" pitchFamily="50" charset="-127"/>
                <a:ea typeface="맑은 고딕" panose="020B0503020000020004" pitchFamily="50" charset="-127"/>
              </a:defRPr>
            </a:lvl2pPr>
            <a:lvl3pPr>
              <a:defRPr>
                <a:latin typeface="맑은 고딕" panose="020B0503020000020004" pitchFamily="50" charset="-127"/>
                <a:ea typeface="맑은 고딕" panose="020B0503020000020004" pitchFamily="50" charset="-127"/>
              </a:defRPr>
            </a:lvl3pPr>
            <a:lvl4pPr>
              <a:defRPr>
                <a:latin typeface="맑은 고딕" panose="020B0503020000020004" pitchFamily="50" charset="-127"/>
                <a:ea typeface="맑은 고딕" panose="020B0503020000020004" pitchFamily="50" charset="-127"/>
              </a:defRPr>
            </a:lvl4pPr>
            <a:lvl5pPr>
              <a:defRPr>
                <a:latin typeface="맑은 고딕" panose="020B0503020000020004" pitchFamily="50" charset="-127"/>
                <a:ea typeface="맑은 고딕" panose="020B0503020000020004" pitchFamily="50" charset="-127"/>
              </a:defRPr>
            </a:lvl5p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p:txBody>
      </p:sp>
      <p:sp>
        <p:nvSpPr>
          <p:cNvPr id="4" name="날짜 개체 틀 3"/>
          <p:cNvSpPr>
            <a:spLocks noGrp="1"/>
          </p:cNvSpPr>
          <p:nvPr>
            <p:ph type="dt" sz="half" idx="10"/>
          </p:nvPr>
        </p:nvSpPr>
        <p:spPr/>
        <p:txBody>
          <a:bodyPr rtlCol="0"/>
          <a:lstStyle>
            <a:lvl1pPr>
              <a:defRPr>
                <a:latin typeface="맑은 고딕" panose="020B0503020000020004" pitchFamily="50" charset="-127"/>
                <a:ea typeface="맑은 고딕" panose="020B0503020000020004" pitchFamily="50" charset="-127"/>
              </a:defRPr>
            </a:lvl1pPr>
          </a:lstStyle>
          <a:p>
            <a:fld id="{674052F8-C339-4857-91A3-69EEF6923B20}" type="datetime1">
              <a:rPr lang="ko-KR" altLang="en-US" noProof="0" smtClean="0"/>
              <a:t>2020-03-13</a:t>
            </a:fld>
            <a:endParaRPr lang="ko-KR" altLang="en-US" noProof="0"/>
          </a:p>
        </p:txBody>
      </p:sp>
      <p:sp>
        <p:nvSpPr>
          <p:cNvPr id="5" name="바닥글 개체 틀 4"/>
          <p:cNvSpPr>
            <a:spLocks noGrp="1"/>
          </p:cNvSpPr>
          <p:nvPr>
            <p:ph type="ftr" sz="quarter" idx="11"/>
          </p:nvPr>
        </p:nvSpPr>
        <p:spPr/>
        <p:txBody>
          <a:bodyPr rtlCol="0"/>
          <a:lstStyle>
            <a:lvl1pPr>
              <a:defRPr>
                <a:latin typeface="맑은 고딕" panose="020B0503020000020004" pitchFamily="50" charset="-127"/>
                <a:ea typeface="맑은 고딕" panose="020B0503020000020004" pitchFamily="50" charset="-127"/>
              </a:defRPr>
            </a:lvl1pPr>
          </a:lstStyle>
          <a:p>
            <a:r>
              <a:rPr lang="ko-KR" altLang="en-US" noProof="0"/>
              <a:t>바닥글 추가</a:t>
            </a:r>
          </a:p>
        </p:txBody>
      </p:sp>
      <p:sp>
        <p:nvSpPr>
          <p:cNvPr id="6" name="슬라이드 번호 개체 틀 5"/>
          <p:cNvSpPr>
            <a:spLocks noGrp="1"/>
          </p:cNvSpPr>
          <p:nvPr>
            <p:ph type="sldNum" sz="quarter" idx="12"/>
          </p:nvPr>
        </p:nvSpPr>
        <p:spPr/>
        <p:txBody>
          <a:bodyPr rtlCol="0"/>
          <a:lstStyle>
            <a:lvl1pPr>
              <a:defRPr>
                <a:latin typeface="맑은 고딕" panose="020B0503020000020004" pitchFamily="50" charset="-127"/>
                <a:ea typeface="맑은 고딕" panose="020B0503020000020004" pitchFamily="50" charset="-127"/>
              </a:defRPr>
            </a:lvl1pPr>
          </a:lstStyle>
          <a:p>
            <a:fld id="{872E90EB-6CA4-453F-8712-C339590DE034}" type="slidenum">
              <a:rPr lang="en-US" altLang="ko-KR" noProof="0" smtClean="0"/>
              <a:pPr/>
              <a:t>‹#›</a:t>
            </a:fld>
            <a:endParaRPr lang="ko-KR" altLang="en-US" noProof="0"/>
          </a:p>
        </p:txBody>
      </p:sp>
    </p:spTree>
    <p:extLst>
      <p:ext uri="{BB962C8B-B14F-4D97-AF65-F5344CB8AC3E}">
        <p14:creationId xmlns:p14="http://schemas.microsoft.com/office/powerpoint/2010/main" val="4113127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8610600" y="228601"/>
            <a:ext cx="2768600" cy="5707063"/>
          </a:xfrm>
        </p:spPr>
        <p:txBody>
          <a:bodyPr vert="eaVert" rtlCol="0"/>
          <a:lstStyle>
            <a:lvl1pPr>
              <a:defRPr>
                <a:latin typeface="맑은 고딕" panose="020B0503020000020004" pitchFamily="50" charset="-127"/>
                <a:ea typeface="맑은 고딕" panose="020B0503020000020004" pitchFamily="50" charset="-127"/>
              </a:defRPr>
            </a:lvl1pPr>
          </a:lstStyle>
          <a:p>
            <a:pPr rtl="0"/>
            <a:r>
              <a:rPr lang="ko-KR" altLang="en-US" noProof="0" smtClean="0"/>
              <a:t>마스터 제목 스타일 편집</a:t>
            </a:r>
            <a:endParaRPr lang="ko-KR" altLang="en-US" noProof="0"/>
          </a:p>
        </p:txBody>
      </p:sp>
      <p:sp>
        <p:nvSpPr>
          <p:cNvPr id="3" name="세로 텍스트 개체 틀 2"/>
          <p:cNvSpPr>
            <a:spLocks noGrp="1"/>
          </p:cNvSpPr>
          <p:nvPr>
            <p:ph type="body" orient="vert" idx="1" hasCustomPrompt="1"/>
          </p:nvPr>
        </p:nvSpPr>
        <p:spPr>
          <a:xfrm>
            <a:off x="304800" y="228601"/>
            <a:ext cx="8102600" cy="5707063"/>
          </a:xfrm>
        </p:spPr>
        <p:txBody>
          <a:bodyPr vert="eaVert" rtlCol="0"/>
          <a:lstStyle>
            <a:lvl1pPr marL="45720" indent="0">
              <a:buFontTx/>
              <a:buNone/>
              <a:defRPr>
                <a:latin typeface="맑은 고딕" panose="020B0503020000020004" pitchFamily="50" charset="-127"/>
                <a:ea typeface="맑은 고딕" panose="020B0503020000020004" pitchFamily="50" charset="-127"/>
              </a:defRPr>
            </a:lvl1pPr>
            <a:lvl2pPr>
              <a:defRPr>
                <a:latin typeface="맑은 고딕" panose="020B0503020000020004" pitchFamily="50" charset="-127"/>
                <a:ea typeface="맑은 고딕" panose="020B0503020000020004" pitchFamily="50" charset="-127"/>
              </a:defRPr>
            </a:lvl2pPr>
            <a:lvl3pPr>
              <a:defRPr>
                <a:latin typeface="맑은 고딕" panose="020B0503020000020004" pitchFamily="50" charset="-127"/>
                <a:ea typeface="맑은 고딕" panose="020B0503020000020004" pitchFamily="50" charset="-127"/>
              </a:defRPr>
            </a:lvl3pPr>
            <a:lvl4pPr>
              <a:defRPr>
                <a:latin typeface="맑은 고딕" panose="020B0503020000020004" pitchFamily="50" charset="-127"/>
                <a:ea typeface="맑은 고딕" panose="020B0503020000020004" pitchFamily="50" charset="-127"/>
              </a:defRPr>
            </a:lvl4pPr>
            <a:lvl5pPr>
              <a:defRPr>
                <a:latin typeface="맑은 고딕" panose="020B0503020000020004" pitchFamily="50" charset="-127"/>
                <a:ea typeface="맑은 고딕" panose="020B0503020000020004" pitchFamily="50" charset="-127"/>
              </a:defRPr>
            </a:lvl5p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p:txBody>
      </p:sp>
      <p:sp>
        <p:nvSpPr>
          <p:cNvPr id="4" name="날짜 개체 틀 3"/>
          <p:cNvSpPr>
            <a:spLocks noGrp="1"/>
          </p:cNvSpPr>
          <p:nvPr>
            <p:ph type="dt" sz="half" idx="10"/>
          </p:nvPr>
        </p:nvSpPr>
        <p:spPr/>
        <p:txBody>
          <a:bodyPr rtlCol="0"/>
          <a:lstStyle>
            <a:lvl1pPr>
              <a:defRPr>
                <a:latin typeface="맑은 고딕" panose="020B0503020000020004" pitchFamily="50" charset="-127"/>
                <a:ea typeface="맑은 고딕" panose="020B0503020000020004" pitchFamily="50" charset="-127"/>
              </a:defRPr>
            </a:lvl1pPr>
          </a:lstStyle>
          <a:p>
            <a:fld id="{BD7041D2-4C88-433D-8807-E8F9624F0E5C}" type="datetime1">
              <a:rPr lang="ko-KR" altLang="en-US" noProof="0" smtClean="0"/>
              <a:t>2020-03-13</a:t>
            </a:fld>
            <a:endParaRPr lang="ko-KR" altLang="en-US" noProof="0"/>
          </a:p>
        </p:txBody>
      </p:sp>
      <p:sp>
        <p:nvSpPr>
          <p:cNvPr id="5" name="바닥글 개체 틀 4"/>
          <p:cNvSpPr>
            <a:spLocks noGrp="1"/>
          </p:cNvSpPr>
          <p:nvPr>
            <p:ph type="ftr" sz="quarter" idx="11"/>
          </p:nvPr>
        </p:nvSpPr>
        <p:spPr/>
        <p:txBody>
          <a:bodyPr rtlCol="0"/>
          <a:lstStyle>
            <a:lvl1pPr>
              <a:defRPr>
                <a:latin typeface="맑은 고딕" panose="020B0503020000020004" pitchFamily="50" charset="-127"/>
                <a:ea typeface="맑은 고딕" panose="020B0503020000020004" pitchFamily="50" charset="-127"/>
              </a:defRPr>
            </a:lvl1pPr>
          </a:lstStyle>
          <a:p>
            <a:r>
              <a:rPr lang="ko-KR" altLang="en-US" noProof="0"/>
              <a:t>바닥글 추가</a:t>
            </a:r>
          </a:p>
        </p:txBody>
      </p:sp>
      <p:sp>
        <p:nvSpPr>
          <p:cNvPr id="6" name="슬라이드 번호 개체 틀 5"/>
          <p:cNvSpPr>
            <a:spLocks noGrp="1"/>
          </p:cNvSpPr>
          <p:nvPr>
            <p:ph type="sldNum" sz="quarter" idx="12"/>
          </p:nvPr>
        </p:nvSpPr>
        <p:spPr/>
        <p:txBody>
          <a:bodyPr rtlCol="0"/>
          <a:lstStyle>
            <a:lvl1pPr>
              <a:defRPr>
                <a:latin typeface="맑은 고딕" panose="020B0503020000020004" pitchFamily="50" charset="-127"/>
                <a:ea typeface="맑은 고딕" panose="020B0503020000020004" pitchFamily="50" charset="-127"/>
              </a:defRPr>
            </a:lvl1pPr>
          </a:lstStyle>
          <a:p>
            <a:fld id="{26D251BA-4196-46F7-BF5E-DE37F6712AD1}" type="slidenum">
              <a:rPr lang="en-US" altLang="ko-KR" noProof="0" smtClean="0"/>
              <a:pPr/>
              <a:t>‹#›</a:t>
            </a:fld>
            <a:endParaRPr lang="ko-KR" altLang="en-US" noProof="0"/>
          </a:p>
        </p:txBody>
      </p:sp>
    </p:spTree>
    <p:extLst>
      <p:ext uri="{BB962C8B-B14F-4D97-AF65-F5344CB8AC3E}">
        <p14:creationId xmlns:p14="http://schemas.microsoft.com/office/powerpoint/2010/main" val="325170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rtlCol="0"/>
          <a:lstStyle>
            <a:lvl1pPr>
              <a:defRPr>
                <a:latin typeface="맑은 고딕" panose="020B0503020000020004" pitchFamily="50" charset="-127"/>
                <a:ea typeface="맑은 고딕" panose="020B0503020000020004" pitchFamily="50" charset="-127"/>
              </a:defRPr>
            </a:lvl1pPr>
          </a:lstStyle>
          <a:p>
            <a:pPr rtl="0"/>
            <a:r>
              <a:rPr lang="ko-KR" altLang="en-US" noProof="0" smtClean="0"/>
              <a:t>마스터 제목 스타일 편집</a:t>
            </a:r>
            <a:endParaRPr lang="ko-KR" altLang="en-US" noProof="0"/>
          </a:p>
        </p:txBody>
      </p:sp>
      <p:sp>
        <p:nvSpPr>
          <p:cNvPr id="3" name="내용 개체 틀 2"/>
          <p:cNvSpPr>
            <a:spLocks noGrp="1"/>
          </p:cNvSpPr>
          <p:nvPr>
            <p:ph idx="1" hasCustomPrompt="1"/>
          </p:nvPr>
        </p:nvSpPr>
        <p:spPr/>
        <p:txBody>
          <a:bodyPr rtlCol="0"/>
          <a:lstStyle>
            <a:lvl1pPr marL="45720" indent="0">
              <a:buFontTx/>
              <a:buNone/>
              <a:defRPr>
                <a:latin typeface="맑은 고딕" panose="020B0503020000020004" pitchFamily="50" charset="-127"/>
                <a:ea typeface="맑은 고딕" panose="020B0503020000020004" pitchFamily="50" charset="-127"/>
              </a:defRPr>
            </a:lvl1pPr>
            <a:lvl2pPr>
              <a:defRPr>
                <a:latin typeface="맑은 고딕" panose="020B0503020000020004" pitchFamily="50" charset="-127"/>
                <a:ea typeface="맑은 고딕" panose="020B0503020000020004" pitchFamily="50" charset="-127"/>
              </a:defRPr>
            </a:lvl2pPr>
            <a:lvl3pPr>
              <a:defRPr>
                <a:latin typeface="맑은 고딕" panose="020B0503020000020004" pitchFamily="50" charset="-127"/>
                <a:ea typeface="맑은 고딕" panose="020B0503020000020004" pitchFamily="50" charset="-127"/>
              </a:defRPr>
            </a:lvl3pPr>
            <a:lvl4pPr>
              <a:defRPr>
                <a:latin typeface="맑은 고딕" panose="020B0503020000020004" pitchFamily="50" charset="-127"/>
                <a:ea typeface="맑은 고딕" panose="020B0503020000020004" pitchFamily="50" charset="-127"/>
              </a:defRPr>
            </a:lvl4pPr>
            <a:lvl5pPr>
              <a:defRPr>
                <a:latin typeface="맑은 고딕" panose="020B0503020000020004" pitchFamily="50" charset="-127"/>
                <a:ea typeface="맑은 고딕" panose="020B0503020000020004" pitchFamily="50" charset="-127"/>
              </a:defRPr>
            </a:lvl5p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p:txBody>
      </p:sp>
      <p:sp>
        <p:nvSpPr>
          <p:cNvPr id="4" name="날짜 개체 틀 3"/>
          <p:cNvSpPr>
            <a:spLocks noGrp="1"/>
          </p:cNvSpPr>
          <p:nvPr>
            <p:ph type="dt" sz="half" idx="10"/>
          </p:nvPr>
        </p:nvSpPr>
        <p:spPr/>
        <p:txBody>
          <a:bodyPr rtlCol="0"/>
          <a:lstStyle>
            <a:lvl1pPr>
              <a:defRPr>
                <a:latin typeface="맑은 고딕" panose="020B0503020000020004" pitchFamily="50" charset="-127"/>
                <a:ea typeface="맑은 고딕" panose="020B0503020000020004" pitchFamily="50" charset="-127"/>
              </a:defRPr>
            </a:lvl1pPr>
          </a:lstStyle>
          <a:p>
            <a:fld id="{A2451365-84B3-405E-AD91-F1FFF5154FEC}" type="datetime1">
              <a:rPr lang="ko-KR" altLang="en-US" noProof="0" smtClean="0"/>
              <a:t>2020-03-13</a:t>
            </a:fld>
            <a:endParaRPr lang="ko-KR" altLang="en-US" noProof="0"/>
          </a:p>
        </p:txBody>
      </p:sp>
      <p:sp>
        <p:nvSpPr>
          <p:cNvPr id="5" name="바닥글 개체 틀 4"/>
          <p:cNvSpPr>
            <a:spLocks noGrp="1"/>
          </p:cNvSpPr>
          <p:nvPr>
            <p:ph type="ftr" sz="quarter" idx="11"/>
          </p:nvPr>
        </p:nvSpPr>
        <p:spPr/>
        <p:txBody>
          <a:bodyPr rtlCol="0"/>
          <a:lstStyle>
            <a:lvl1pPr>
              <a:defRPr>
                <a:latin typeface="맑은 고딕" panose="020B0503020000020004" pitchFamily="50" charset="-127"/>
                <a:ea typeface="맑은 고딕" panose="020B0503020000020004" pitchFamily="50" charset="-127"/>
              </a:defRPr>
            </a:lvl1pPr>
          </a:lstStyle>
          <a:p>
            <a:r>
              <a:rPr lang="ko-KR" altLang="en-US" noProof="0"/>
              <a:t>바닥글 추가</a:t>
            </a:r>
          </a:p>
        </p:txBody>
      </p:sp>
      <p:sp>
        <p:nvSpPr>
          <p:cNvPr id="6" name="슬라이드 번호 개체 틀 5"/>
          <p:cNvSpPr>
            <a:spLocks noGrp="1"/>
          </p:cNvSpPr>
          <p:nvPr>
            <p:ph type="sldNum" sz="quarter" idx="12"/>
          </p:nvPr>
        </p:nvSpPr>
        <p:spPr/>
        <p:txBody>
          <a:bodyPr rtlCol="0"/>
          <a:lstStyle>
            <a:lvl1pPr>
              <a:defRPr>
                <a:latin typeface="맑은 고딕" panose="020B0503020000020004" pitchFamily="50" charset="-127"/>
                <a:ea typeface="맑은 고딕" panose="020B0503020000020004" pitchFamily="50" charset="-127"/>
              </a:defRPr>
            </a:lvl1pPr>
          </a:lstStyle>
          <a:p>
            <a:fld id="{71C6F290-D301-4864-9490-340EF11588D9}" type="slidenum">
              <a:rPr lang="en-US" altLang="ko-KR" noProof="0" smtClean="0"/>
              <a:pPr/>
              <a:t>‹#›</a:t>
            </a:fld>
            <a:endParaRPr lang="ko-KR" altLang="en-US" noProof="0"/>
          </a:p>
        </p:txBody>
      </p:sp>
    </p:spTree>
    <p:extLst>
      <p:ext uri="{BB962C8B-B14F-4D97-AF65-F5344CB8AC3E}">
        <p14:creationId xmlns:p14="http://schemas.microsoft.com/office/powerpoint/2010/main" val="3036072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963084" y="4406901"/>
            <a:ext cx="10363200" cy="1362075"/>
          </a:xfrm>
        </p:spPr>
        <p:txBody>
          <a:bodyPr rtlCol="0" anchor="t"/>
          <a:lstStyle>
            <a:lvl1pPr algn="l">
              <a:defRPr sz="4000" b="1" cap="all">
                <a:latin typeface="맑은 고딕" panose="020B0503020000020004" pitchFamily="50" charset="-127"/>
                <a:ea typeface="맑은 고딕" panose="020B0503020000020004" pitchFamily="50" charset="-127"/>
              </a:defRPr>
            </a:lvl1pPr>
          </a:lstStyle>
          <a:p>
            <a:pPr rtl="0"/>
            <a:r>
              <a:rPr lang="ko-KR" altLang="en-US" noProof="0" smtClean="0"/>
              <a:t>마스터 제목 스타일 편집</a:t>
            </a:r>
            <a:endParaRPr lang="ko-KR" altLang="en-US" noProof="0"/>
          </a:p>
        </p:txBody>
      </p:sp>
      <p:sp>
        <p:nvSpPr>
          <p:cNvPr id="3" name="텍스트 개체 틀 2"/>
          <p:cNvSpPr>
            <a:spLocks noGrp="1"/>
          </p:cNvSpPr>
          <p:nvPr>
            <p:ph type="body" idx="1"/>
          </p:nvPr>
        </p:nvSpPr>
        <p:spPr>
          <a:xfrm>
            <a:off x="963084" y="2906713"/>
            <a:ext cx="10363200" cy="1500187"/>
          </a:xfrm>
        </p:spPr>
        <p:txBody>
          <a:bodyPr rtlCol="0" anchor="b"/>
          <a:lstStyle>
            <a:lvl1pPr marL="0" indent="0">
              <a:buNone/>
              <a:defRPr sz="2000">
                <a:latin typeface="맑은 고딕" panose="020B0503020000020004" pitchFamily="50" charset="-127"/>
                <a:ea typeface="맑은 고딕" panose="020B0503020000020004" pitchFamily="50" charset="-127"/>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rtl="0"/>
            <a:r>
              <a:rPr lang="ko-KR" altLang="en-US" noProof="0" smtClean="0"/>
              <a:t>마스터 텍스트 스타일 편집</a:t>
            </a:r>
          </a:p>
        </p:txBody>
      </p:sp>
      <p:sp>
        <p:nvSpPr>
          <p:cNvPr id="4" name="날짜 개체 틀 3"/>
          <p:cNvSpPr>
            <a:spLocks noGrp="1"/>
          </p:cNvSpPr>
          <p:nvPr>
            <p:ph type="dt" sz="half" idx="10"/>
          </p:nvPr>
        </p:nvSpPr>
        <p:spPr/>
        <p:txBody>
          <a:bodyPr rtlCol="0"/>
          <a:lstStyle>
            <a:lvl1pPr>
              <a:defRPr>
                <a:latin typeface="맑은 고딕" panose="020B0503020000020004" pitchFamily="50" charset="-127"/>
                <a:ea typeface="맑은 고딕" panose="020B0503020000020004" pitchFamily="50" charset="-127"/>
              </a:defRPr>
            </a:lvl1pPr>
          </a:lstStyle>
          <a:p>
            <a:fld id="{29BEFC4A-275F-4BC1-9801-2419F876DD53}" type="datetime1">
              <a:rPr lang="ko-KR" altLang="en-US" noProof="0" smtClean="0"/>
              <a:t>2020-03-13</a:t>
            </a:fld>
            <a:endParaRPr lang="ko-KR" altLang="en-US" noProof="0"/>
          </a:p>
        </p:txBody>
      </p:sp>
      <p:sp>
        <p:nvSpPr>
          <p:cNvPr id="5" name="바닥글 개체 틀 4"/>
          <p:cNvSpPr>
            <a:spLocks noGrp="1"/>
          </p:cNvSpPr>
          <p:nvPr>
            <p:ph type="ftr" sz="quarter" idx="11"/>
          </p:nvPr>
        </p:nvSpPr>
        <p:spPr/>
        <p:txBody>
          <a:bodyPr rtlCol="0"/>
          <a:lstStyle>
            <a:lvl1pPr>
              <a:defRPr>
                <a:latin typeface="맑은 고딕" panose="020B0503020000020004" pitchFamily="50" charset="-127"/>
                <a:ea typeface="맑은 고딕" panose="020B0503020000020004" pitchFamily="50" charset="-127"/>
              </a:defRPr>
            </a:lvl1pPr>
          </a:lstStyle>
          <a:p>
            <a:r>
              <a:rPr lang="ko-KR" altLang="en-US" noProof="0"/>
              <a:t>바닥글 추가</a:t>
            </a:r>
          </a:p>
        </p:txBody>
      </p:sp>
      <p:sp>
        <p:nvSpPr>
          <p:cNvPr id="6" name="슬라이드 번호 개체 틀 5"/>
          <p:cNvSpPr>
            <a:spLocks noGrp="1"/>
          </p:cNvSpPr>
          <p:nvPr>
            <p:ph type="sldNum" sz="quarter" idx="12"/>
          </p:nvPr>
        </p:nvSpPr>
        <p:spPr/>
        <p:txBody>
          <a:bodyPr rtlCol="0"/>
          <a:lstStyle>
            <a:lvl1pPr>
              <a:defRPr>
                <a:latin typeface="맑은 고딕" panose="020B0503020000020004" pitchFamily="50" charset="-127"/>
                <a:ea typeface="맑은 고딕" panose="020B0503020000020004" pitchFamily="50" charset="-127"/>
              </a:defRPr>
            </a:lvl1pPr>
          </a:lstStyle>
          <a:p>
            <a:fld id="{D0208CE1-DD55-4A43-A479-EF83A2DC3985}" type="slidenum">
              <a:rPr lang="en-US" altLang="ko-KR" noProof="0" smtClean="0"/>
              <a:pPr/>
              <a:t>‹#›</a:t>
            </a:fld>
            <a:endParaRPr lang="ko-KR" altLang="en-US" noProof="0"/>
          </a:p>
        </p:txBody>
      </p:sp>
    </p:spTree>
    <p:extLst>
      <p:ext uri="{BB962C8B-B14F-4D97-AF65-F5344CB8AC3E}">
        <p14:creationId xmlns:p14="http://schemas.microsoft.com/office/powerpoint/2010/main" val="1621975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내용 2개">
    <p:spTree>
      <p:nvGrpSpPr>
        <p:cNvPr id="1" name=""/>
        <p:cNvGrpSpPr/>
        <p:nvPr/>
      </p:nvGrpSpPr>
      <p:grpSpPr>
        <a:xfrm>
          <a:off x="0" y="0"/>
          <a:ext cx="0" cy="0"/>
          <a:chOff x="0" y="0"/>
          <a:chExt cx="0" cy="0"/>
        </a:xfrm>
      </p:grpSpPr>
      <p:sp>
        <p:nvSpPr>
          <p:cNvPr id="2" name="제목 1"/>
          <p:cNvSpPr>
            <a:spLocks noGrp="1"/>
          </p:cNvSpPr>
          <p:nvPr>
            <p:ph type="title"/>
          </p:nvPr>
        </p:nvSpPr>
        <p:spPr/>
        <p:txBody>
          <a:bodyPr rtlCol="0"/>
          <a:lstStyle>
            <a:lvl1pPr>
              <a:defRPr>
                <a:latin typeface="맑은 고딕" panose="020B0503020000020004" pitchFamily="50" charset="-127"/>
                <a:ea typeface="맑은 고딕" panose="020B0503020000020004" pitchFamily="50" charset="-127"/>
              </a:defRPr>
            </a:lvl1pPr>
          </a:lstStyle>
          <a:p>
            <a:pPr rtl="0"/>
            <a:r>
              <a:rPr lang="ko-KR" altLang="en-US" noProof="0" smtClean="0"/>
              <a:t>마스터 제목 스타일 편집</a:t>
            </a:r>
            <a:endParaRPr lang="ko-KR" altLang="en-US" noProof="0"/>
          </a:p>
        </p:txBody>
      </p:sp>
      <p:sp>
        <p:nvSpPr>
          <p:cNvPr id="3" name="내용 개체 틀 2"/>
          <p:cNvSpPr>
            <a:spLocks noGrp="1"/>
          </p:cNvSpPr>
          <p:nvPr>
            <p:ph sz="half" idx="1" hasCustomPrompt="1"/>
          </p:nvPr>
        </p:nvSpPr>
        <p:spPr>
          <a:xfrm>
            <a:off x="1524000" y="1524001"/>
            <a:ext cx="4826000" cy="4411663"/>
          </a:xfrm>
        </p:spPr>
        <p:txBody>
          <a:bodyPr rtlCol="0"/>
          <a:lstStyle>
            <a:lvl1pPr marL="45720" indent="0">
              <a:buFontTx/>
              <a:buNone/>
              <a:defRPr sz="2800">
                <a:latin typeface="맑은 고딕" panose="020B0503020000020004" pitchFamily="50" charset="-127"/>
                <a:ea typeface="맑은 고딕" panose="020B0503020000020004" pitchFamily="50" charset="-127"/>
              </a:defRPr>
            </a:lvl1pPr>
            <a:lvl2pPr>
              <a:defRPr sz="2400">
                <a:latin typeface="맑은 고딕" panose="020B0503020000020004" pitchFamily="50" charset="-127"/>
                <a:ea typeface="맑은 고딕" panose="020B0503020000020004" pitchFamily="50" charset="-127"/>
              </a:defRPr>
            </a:lvl2pPr>
            <a:lvl3pPr>
              <a:defRPr sz="2000">
                <a:latin typeface="맑은 고딕" panose="020B0503020000020004" pitchFamily="50" charset="-127"/>
                <a:ea typeface="맑은 고딕" panose="020B0503020000020004" pitchFamily="50" charset="-127"/>
              </a:defRPr>
            </a:lvl3pPr>
            <a:lvl4pPr>
              <a:defRPr sz="1800">
                <a:latin typeface="맑은 고딕" panose="020B0503020000020004" pitchFamily="50" charset="-127"/>
                <a:ea typeface="맑은 고딕" panose="020B0503020000020004" pitchFamily="50" charset="-127"/>
              </a:defRPr>
            </a:lvl4pPr>
            <a:lvl5pPr>
              <a:defRPr sz="1800">
                <a:latin typeface="맑은 고딕" panose="020B0503020000020004" pitchFamily="50" charset="-127"/>
                <a:ea typeface="맑은 고딕" panose="020B0503020000020004" pitchFamily="50" charset="-127"/>
              </a:defRPr>
            </a:lvl5pPr>
            <a:lvl6pPr>
              <a:defRPr sz="1800"/>
            </a:lvl6pPr>
            <a:lvl7pPr>
              <a:defRPr sz="1800"/>
            </a:lvl7pPr>
            <a:lvl8pPr>
              <a:defRPr sz="1800"/>
            </a:lvl8pPr>
            <a:lvl9pPr>
              <a:defRPr sz="1800"/>
            </a:lvl9p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p:txBody>
      </p:sp>
      <p:sp>
        <p:nvSpPr>
          <p:cNvPr id="4" name="내용 개체 틀 3"/>
          <p:cNvSpPr>
            <a:spLocks noGrp="1"/>
          </p:cNvSpPr>
          <p:nvPr>
            <p:ph sz="half" idx="2" hasCustomPrompt="1"/>
          </p:nvPr>
        </p:nvSpPr>
        <p:spPr>
          <a:xfrm>
            <a:off x="6553200" y="1524001"/>
            <a:ext cx="4826000" cy="4411663"/>
          </a:xfrm>
        </p:spPr>
        <p:txBody>
          <a:bodyPr rtlCol="0"/>
          <a:lstStyle>
            <a:lvl1pPr marL="45720" indent="0">
              <a:buFontTx/>
              <a:buNone/>
              <a:defRPr sz="2800">
                <a:latin typeface="맑은 고딕" panose="020B0503020000020004" pitchFamily="50" charset="-127"/>
                <a:ea typeface="맑은 고딕" panose="020B0503020000020004" pitchFamily="50" charset="-127"/>
              </a:defRPr>
            </a:lvl1pPr>
            <a:lvl2pPr>
              <a:defRPr sz="2400">
                <a:latin typeface="맑은 고딕" panose="020B0503020000020004" pitchFamily="50" charset="-127"/>
                <a:ea typeface="맑은 고딕" panose="020B0503020000020004" pitchFamily="50" charset="-127"/>
              </a:defRPr>
            </a:lvl2pPr>
            <a:lvl3pPr>
              <a:defRPr sz="2000">
                <a:latin typeface="맑은 고딕" panose="020B0503020000020004" pitchFamily="50" charset="-127"/>
                <a:ea typeface="맑은 고딕" panose="020B0503020000020004" pitchFamily="50" charset="-127"/>
              </a:defRPr>
            </a:lvl3pPr>
            <a:lvl4pPr>
              <a:defRPr sz="1800">
                <a:latin typeface="맑은 고딕" panose="020B0503020000020004" pitchFamily="50" charset="-127"/>
                <a:ea typeface="맑은 고딕" panose="020B0503020000020004" pitchFamily="50" charset="-127"/>
              </a:defRPr>
            </a:lvl4pPr>
            <a:lvl5pPr>
              <a:defRPr sz="1800">
                <a:latin typeface="맑은 고딕" panose="020B0503020000020004" pitchFamily="50" charset="-127"/>
                <a:ea typeface="맑은 고딕" panose="020B0503020000020004" pitchFamily="50" charset="-127"/>
              </a:defRPr>
            </a:lvl5pPr>
            <a:lvl6pPr>
              <a:defRPr sz="1800"/>
            </a:lvl6pPr>
            <a:lvl7pPr>
              <a:defRPr sz="1800"/>
            </a:lvl7pPr>
            <a:lvl8pPr>
              <a:defRPr sz="1800"/>
            </a:lvl8pPr>
            <a:lvl9pPr>
              <a:defRPr sz="1800"/>
            </a:lvl9p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p:txBody>
      </p:sp>
      <p:sp>
        <p:nvSpPr>
          <p:cNvPr id="5" name="날짜 개체 틀 4"/>
          <p:cNvSpPr>
            <a:spLocks noGrp="1"/>
          </p:cNvSpPr>
          <p:nvPr>
            <p:ph type="dt" sz="half" idx="10"/>
          </p:nvPr>
        </p:nvSpPr>
        <p:spPr/>
        <p:txBody>
          <a:bodyPr rtlCol="0"/>
          <a:lstStyle>
            <a:lvl1pPr>
              <a:defRPr>
                <a:latin typeface="맑은 고딕" panose="020B0503020000020004" pitchFamily="50" charset="-127"/>
                <a:ea typeface="맑은 고딕" panose="020B0503020000020004" pitchFamily="50" charset="-127"/>
              </a:defRPr>
            </a:lvl1pPr>
          </a:lstStyle>
          <a:p>
            <a:fld id="{11855F7C-59C8-4FC4-9984-EFF5489238CE}" type="datetime1">
              <a:rPr lang="ko-KR" altLang="en-US" noProof="0" smtClean="0"/>
              <a:t>2020-03-13</a:t>
            </a:fld>
            <a:endParaRPr lang="ko-KR" altLang="en-US" noProof="0"/>
          </a:p>
        </p:txBody>
      </p:sp>
      <p:sp>
        <p:nvSpPr>
          <p:cNvPr id="6" name="바닥글 개체 틀 5"/>
          <p:cNvSpPr>
            <a:spLocks noGrp="1"/>
          </p:cNvSpPr>
          <p:nvPr>
            <p:ph type="ftr" sz="quarter" idx="11"/>
          </p:nvPr>
        </p:nvSpPr>
        <p:spPr/>
        <p:txBody>
          <a:bodyPr rtlCol="0"/>
          <a:lstStyle>
            <a:lvl1pPr>
              <a:defRPr>
                <a:latin typeface="맑은 고딕" panose="020B0503020000020004" pitchFamily="50" charset="-127"/>
                <a:ea typeface="맑은 고딕" panose="020B0503020000020004" pitchFamily="50" charset="-127"/>
              </a:defRPr>
            </a:lvl1pPr>
          </a:lstStyle>
          <a:p>
            <a:r>
              <a:rPr lang="ko-KR" altLang="en-US" noProof="0"/>
              <a:t>바닥글 추가</a:t>
            </a:r>
          </a:p>
        </p:txBody>
      </p:sp>
      <p:sp>
        <p:nvSpPr>
          <p:cNvPr id="7" name="슬라이드 번호 개체 틀 6"/>
          <p:cNvSpPr>
            <a:spLocks noGrp="1"/>
          </p:cNvSpPr>
          <p:nvPr>
            <p:ph type="sldNum" sz="quarter" idx="12"/>
          </p:nvPr>
        </p:nvSpPr>
        <p:spPr/>
        <p:txBody>
          <a:bodyPr rtlCol="0"/>
          <a:lstStyle>
            <a:lvl1pPr>
              <a:defRPr>
                <a:latin typeface="맑은 고딕" panose="020B0503020000020004" pitchFamily="50" charset="-127"/>
                <a:ea typeface="맑은 고딕" panose="020B0503020000020004" pitchFamily="50" charset="-127"/>
              </a:defRPr>
            </a:lvl1pPr>
          </a:lstStyle>
          <a:p>
            <a:fld id="{0927AF89-6755-46F5-BBCF-E571D7F311A5}" type="slidenum">
              <a:rPr lang="en-US" altLang="ko-KR" noProof="0" smtClean="0"/>
              <a:pPr/>
              <a:t>‹#›</a:t>
            </a:fld>
            <a:endParaRPr lang="ko-KR" altLang="en-US" noProof="0"/>
          </a:p>
        </p:txBody>
      </p:sp>
    </p:spTree>
    <p:extLst>
      <p:ext uri="{BB962C8B-B14F-4D97-AF65-F5344CB8AC3E}">
        <p14:creationId xmlns:p14="http://schemas.microsoft.com/office/powerpoint/2010/main" val="103735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09600" y="274638"/>
            <a:ext cx="10972800" cy="1143000"/>
          </a:xfrm>
        </p:spPr>
        <p:txBody>
          <a:bodyPr rtlCol="0"/>
          <a:lstStyle>
            <a:lvl1pPr>
              <a:defRPr>
                <a:latin typeface="맑은 고딕" panose="020B0503020000020004" pitchFamily="50" charset="-127"/>
                <a:ea typeface="맑은 고딕" panose="020B0503020000020004" pitchFamily="50" charset="-127"/>
              </a:defRPr>
            </a:lvl1pPr>
          </a:lstStyle>
          <a:p>
            <a:pPr rtl="0"/>
            <a:r>
              <a:rPr lang="ko-KR" altLang="en-US" noProof="0" smtClean="0"/>
              <a:t>마스터 제목 스타일 편집</a:t>
            </a:r>
            <a:endParaRPr lang="ko-KR" altLang="en-US" noProof="0"/>
          </a:p>
        </p:txBody>
      </p:sp>
      <p:sp>
        <p:nvSpPr>
          <p:cNvPr id="3" name="텍스트 개체 틀 2"/>
          <p:cNvSpPr>
            <a:spLocks noGrp="1"/>
          </p:cNvSpPr>
          <p:nvPr>
            <p:ph type="body" idx="1" hasCustomPrompt="1"/>
          </p:nvPr>
        </p:nvSpPr>
        <p:spPr>
          <a:xfrm>
            <a:off x="609600" y="1535113"/>
            <a:ext cx="5386917" cy="639762"/>
          </a:xfrm>
        </p:spPr>
        <p:txBody>
          <a:bodyPr rtlCol="0" anchor="b"/>
          <a:lstStyle>
            <a:lvl1pPr marL="0" indent="0">
              <a:buNone/>
              <a:defRPr sz="2400" b="1">
                <a:latin typeface="맑은 고딕" panose="020B0503020000020004" pitchFamily="50" charset="-127"/>
                <a:ea typeface="맑은 고딕" panose="020B0503020000020004" pitchFamily="50" charset="-12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ko-KR" altLang="en-US" noProof="0"/>
              <a:t>마스터 텍스트 스타일을 편집하려면 클릭하세요</a:t>
            </a:r>
            <a:r>
              <a:rPr lang="en-US" altLang="ko-KR" noProof="0"/>
              <a:t>.</a:t>
            </a:r>
          </a:p>
        </p:txBody>
      </p:sp>
      <p:sp>
        <p:nvSpPr>
          <p:cNvPr id="4" name="내용 개체 틀 3"/>
          <p:cNvSpPr>
            <a:spLocks noGrp="1"/>
          </p:cNvSpPr>
          <p:nvPr>
            <p:ph sz="half" idx="2" hasCustomPrompt="1"/>
          </p:nvPr>
        </p:nvSpPr>
        <p:spPr>
          <a:xfrm>
            <a:off x="609600" y="2174875"/>
            <a:ext cx="5386917" cy="3951288"/>
          </a:xfrm>
        </p:spPr>
        <p:txBody>
          <a:bodyPr rtlCol="0"/>
          <a:lstStyle>
            <a:lvl1pPr marL="45720" indent="0">
              <a:buFontTx/>
              <a:buNone/>
              <a:defRPr sz="2400">
                <a:latin typeface="맑은 고딕" panose="020B0503020000020004" pitchFamily="50" charset="-127"/>
                <a:ea typeface="맑은 고딕" panose="020B0503020000020004" pitchFamily="50" charset="-127"/>
              </a:defRPr>
            </a:lvl1pPr>
            <a:lvl2pPr>
              <a:defRPr sz="2000">
                <a:latin typeface="맑은 고딕" panose="020B0503020000020004" pitchFamily="50" charset="-127"/>
                <a:ea typeface="맑은 고딕" panose="020B0503020000020004" pitchFamily="50" charset="-127"/>
              </a:defRPr>
            </a:lvl2pPr>
            <a:lvl3pPr>
              <a:defRPr sz="1800">
                <a:latin typeface="맑은 고딕" panose="020B0503020000020004" pitchFamily="50" charset="-127"/>
                <a:ea typeface="맑은 고딕" panose="020B0503020000020004" pitchFamily="50" charset="-127"/>
              </a:defRPr>
            </a:lvl3pPr>
            <a:lvl4pPr>
              <a:defRPr sz="1600">
                <a:latin typeface="맑은 고딕" panose="020B0503020000020004" pitchFamily="50" charset="-127"/>
                <a:ea typeface="맑은 고딕" panose="020B0503020000020004" pitchFamily="50" charset="-127"/>
              </a:defRPr>
            </a:lvl4pPr>
            <a:lvl5pPr>
              <a:defRPr sz="1600">
                <a:latin typeface="맑은 고딕" panose="020B0503020000020004" pitchFamily="50" charset="-127"/>
                <a:ea typeface="맑은 고딕" panose="020B0503020000020004" pitchFamily="50" charset="-127"/>
              </a:defRPr>
            </a:lvl5pPr>
            <a:lvl6pPr>
              <a:defRPr sz="1600"/>
            </a:lvl6pPr>
            <a:lvl7pPr>
              <a:defRPr sz="1600"/>
            </a:lvl7pPr>
            <a:lvl8pPr>
              <a:defRPr sz="1600"/>
            </a:lvl8pPr>
            <a:lvl9pPr>
              <a:defRPr sz="1600"/>
            </a:lvl9p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p:txBody>
      </p:sp>
      <p:sp>
        <p:nvSpPr>
          <p:cNvPr id="5" name="텍스트 개체 틀 4"/>
          <p:cNvSpPr>
            <a:spLocks noGrp="1"/>
          </p:cNvSpPr>
          <p:nvPr>
            <p:ph type="body" sz="quarter" idx="3" hasCustomPrompt="1"/>
          </p:nvPr>
        </p:nvSpPr>
        <p:spPr>
          <a:xfrm>
            <a:off x="6193368" y="1535113"/>
            <a:ext cx="5389033" cy="639762"/>
          </a:xfrm>
        </p:spPr>
        <p:txBody>
          <a:bodyPr rtlCol="0" anchor="b"/>
          <a:lstStyle>
            <a:lvl1pPr marL="0" indent="0">
              <a:buNone/>
              <a:defRPr sz="2400" b="1">
                <a:latin typeface="맑은 고딕" panose="020B0503020000020004" pitchFamily="50" charset="-127"/>
                <a:ea typeface="맑은 고딕" panose="020B0503020000020004" pitchFamily="50" charset="-12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ko-KR" altLang="en-US" noProof="0"/>
              <a:t>마스터 텍스트 스타일을 편집하려면 클릭하세요</a:t>
            </a:r>
            <a:r>
              <a:rPr lang="en-US" altLang="ko-KR" noProof="0"/>
              <a:t>.</a:t>
            </a:r>
          </a:p>
        </p:txBody>
      </p:sp>
      <p:sp>
        <p:nvSpPr>
          <p:cNvPr id="6" name="내용 개체 틀 5"/>
          <p:cNvSpPr>
            <a:spLocks noGrp="1"/>
          </p:cNvSpPr>
          <p:nvPr>
            <p:ph sz="quarter" idx="4" hasCustomPrompt="1"/>
          </p:nvPr>
        </p:nvSpPr>
        <p:spPr>
          <a:xfrm>
            <a:off x="6193368" y="2174875"/>
            <a:ext cx="5389033" cy="3951288"/>
          </a:xfrm>
        </p:spPr>
        <p:txBody>
          <a:bodyPr rtlCol="0"/>
          <a:lstStyle>
            <a:lvl1pPr marL="45720" indent="0">
              <a:buFontTx/>
              <a:buNone/>
              <a:defRPr sz="2400">
                <a:latin typeface="맑은 고딕" panose="020B0503020000020004" pitchFamily="50" charset="-127"/>
                <a:ea typeface="맑은 고딕" panose="020B0503020000020004" pitchFamily="50" charset="-127"/>
              </a:defRPr>
            </a:lvl1pPr>
            <a:lvl2pPr>
              <a:defRPr sz="2000">
                <a:latin typeface="맑은 고딕" panose="020B0503020000020004" pitchFamily="50" charset="-127"/>
                <a:ea typeface="맑은 고딕" panose="020B0503020000020004" pitchFamily="50" charset="-127"/>
              </a:defRPr>
            </a:lvl2pPr>
            <a:lvl3pPr>
              <a:defRPr sz="1800">
                <a:latin typeface="맑은 고딕" panose="020B0503020000020004" pitchFamily="50" charset="-127"/>
                <a:ea typeface="맑은 고딕" panose="020B0503020000020004" pitchFamily="50" charset="-127"/>
              </a:defRPr>
            </a:lvl3pPr>
            <a:lvl4pPr>
              <a:defRPr sz="1600">
                <a:latin typeface="맑은 고딕" panose="020B0503020000020004" pitchFamily="50" charset="-127"/>
                <a:ea typeface="맑은 고딕" panose="020B0503020000020004" pitchFamily="50" charset="-127"/>
              </a:defRPr>
            </a:lvl4pPr>
            <a:lvl5pPr>
              <a:defRPr sz="1600">
                <a:latin typeface="맑은 고딕" panose="020B0503020000020004" pitchFamily="50" charset="-127"/>
                <a:ea typeface="맑은 고딕" panose="020B0503020000020004" pitchFamily="50" charset="-127"/>
              </a:defRPr>
            </a:lvl5pPr>
            <a:lvl6pPr>
              <a:defRPr sz="1600"/>
            </a:lvl6pPr>
            <a:lvl7pPr>
              <a:defRPr sz="1600"/>
            </a:lvl7pPr>
            <a:lvl8pPr>
              <a:defRPr sz="1600"/>
            </a:lvl8pPr>
            <a:lvl9pPr>
              <a:defRPr sz="1600"/>
            </a:lvl9p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p:txBody>
      </p:sp>
      <p:sp>
        <p:nvSpPr>
          <p:cNvPr id="7" name="날짜 개체 틀 6"/>
          <p:cNvSpPr>
            <a:spLocks noGrp="1"/>
          </p:cNvSpPr>
          <p:nvPr>
            <p:ph type="dt" sz="half" idx="10"/>
          </p:nvPr>
        </p:nvSpPr>
        <p:spPr/>
        <p:txBody>
          <a:bodyPr rtlCol="0"/>
          <a:lstStyle>
            <a:lvl1pPr>
              <a:defRPr>
                <a:latin typeface="맑은 고딕" panose="020B0503020000020004" pitchFamily="50" charset="-127"/>
                <a:ea typeface="맑은 고딕" panose="020B0503020000020004" pitchFamily="50" charset="-127"/>
              </a:defRPr>
            </a:lvl1pPr>
          </a:lstStyle>
          <a:p>
            <a:fld id="{D3315917-6F5A-47EE-A41D-90562B7C8CBA}" type="datetime1">
              <a:rPr lang="ko-KR" altLang="en-US" noProof="0" smtClean="0"/>
              <a:t>2020-03-13</a:t>
            </a:fld>
            <a:endParaRPr lang="ko-KR" altLang="en-US" noProof="0"/>
          </a:p>
        </p:txBody>
      </p:sp>
      <p:sp>
        <p:nvSpPr>
          <p:cNvPr id="8" name="바닥글 개체 틀 7"/>
          <p:cNvSpPr>
            <a:spLocks noGrp="1"/>
          </p:cNvSpPr>
          <p:nvPr>
            <p:ph type="ftr" sz="quarter" idx="11"/>
          </p:nvPr>
        </p:nvSpPr>
        <p:spPr/>
        <p:txBody>
          <a:bodyPr rtlCol="0"/>
          <a:lstStyle>
            <a:lvl1pPr>
              <a:defRPr>
                <a:latin typeface="맑은 고딕" panose="020B0503020000020004" pitchFamily="50" charset="-127"/>
                <a:ea typeface="맑은 고딕" panose="020B0503020000020004" pitchFamily="50" charset="-127"/>
              </a:defRPr>
            </a:lvl1pPr>
          </a:lstStyle>
          <a:p>
            <a:r>
              <a:rPr lang="ko-KR" altLang="en-US" noProof="0"/>
              <a:t>바닥글 추가</a:t>
            </a:r>
          </a:p>
        </p:txBody>
      </p:sp>
      <p:sp>
        <p:nvSpPr>
          <p:cNvPr id="9" name="슬라이드 번호 개체 틀 8"/>
          <p:cNvSpPr>
            <a:spLocks noGrp="1"/>
          </p:cNvSpPr>
          <p:nvPr>
            <p:ph type="sldNum" sz="quarter" idx="12"/>
          </p:nvPr>
        </p:nvSpPr>
        <p:spPr/>
        <p:txBody>
          <a:bodyPr rtlCol="0"/>
          <a:lstStyle>
            <a:lvl1pPr>
              <a:defRPr>
                <a:latin typeface="맑은 고딕" panose="020B0503020000020004" pitchFamily="50" charset="-127"/>
                <a:ea typeface="맑은 고딕" panose="020B0503020000020004" pitchFamily="50" charset="-127"/>
              </a:defRPr>
            </a:lvl1pPr>
          </a:lstStyle>
          <a:p>
            <a:fld id="{F76BE3C0-1208-4260-82C3-0EB040027195}" type="slidenum">
              <a:rPr lang="en-US" altLang="ko-KR" noProof="0" smtClean="0"/>
              <a:pPr/>
              <a:t>‹#›</a:t>
            </a:fld>
            <a:endParaRPr lang="ko-KR" altLang="en-US" noProof="0"/>
          </a:p>
        </p:txBody>
      </p:sp>
    </p:spTree>
    <p:extLst>
      <p:ext uri="{BB962C8B-B14F-4D97-AF65-F5344CB8AC3E}">
        <p14:creationId xmlns:p14="http://schemas.microsoft.com/office/powerpoint/2010/main" val="1393253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rtlCol="0"/>
          <a:lstStyle>
            <a:lvl1pPr>
              <a:defRPr>
                <a:latin typeface="맑은 고딕" panose="020B0503020000020004" pitchFamily="50" charset="-127"/>
                <a:ea typeface="맑은 고딕" panose="020B0503020000020004" pitchFamily="50" charset="-127"/>
              </a:defRPr>
            </a:lvl1pPr>
          </a:lstStyle>
          <a:p>
            <a:pPr rtl="0"/>
            <a:r>
              <a:rPr lang="ko-KR" altLang="en-US" noProof="0" smtClean="0"/>
              <a:t>마스터 제목 스타일 편집</a:t>
            </a:r>
            <a:endParaRPr lang="ko-KR" altLang="en-US" noProof="0"/>
          </a:p>
        </p:txBody>
      </p:sp>
      <p:sp>
        <p:nvSpPr>
          <p:cNvPr id="3" name="날짜 개체 틀 2"/>
          <p:cNvSpPr>
            <a:spLocks noGrp="1"/>
          </p:cNvSpPr>
          <p:nvPr>
            <p:ph type="dt" sz="half" idx="10"/>
          </p:nvPr>
        </p:nvSpPr>
        <p:spPr/>
        <p:txBody>
          <a:bodyPr rtlCol="0"/>
          <a:lstStyle>
            <a:lvl1pPr>
              <a:defRPr>
                <a:latin typeface="맑은 고딕" panose="020B0503020000020004" pitchFamily="50" charset="-127"/>
                <a:ea typeface="맑은 고딕" panose="020B0503020000020004" pitchFamily="50" charset="-127"/>
              </a:defRPr>
            </a:lvl1pPr>
          </a:lstStyle>
          <a:p>
            <a:fld id="{6A32B8C7-1289-4C42-8511-DF782D9189DC}" type="datetime1">
              <a:rPr lang="ko-KR" altLang="en-US" noProof="0" smtClean="0"/>
              <a:t>2020-03-13</a:t>
            </a:fld>
            <a:endParaRPr lang="ko-KR" altLang="en-US" noProof="0"/>
          </a:p>
        </p:txBody>
      </p:sp>
      <p:sp>
        <p:nvSpPr>
          <p:cNvPr id="4" name="바닥글 개체 틀 3"/>
          <p:cNvSpPr>
            <a:spLocks noGrp="1"/>
          </p:cNvSpPr>
          <p:nvPr>
            <p:ph type="ftr" sz="quarter" idx="11"/>
          </p:nvPr>
        </p:nvSpPr>
        <p:spPr/>
        <p:txBody>
          <a:bodyPr rtlCol="0"/>
          <a:lstStyle>
            <a:lvl1pPr>
              <a:defRPr>
                <a:latin typeface="맑은 고딕" panose="020B0503020000020004" pitchFamily="50" charset="-127"/>
                <a:ea typeface="맑은 고딕" panose="020B0503020000020004" pitchFamily="50" charset="-127"/>
              </a:defRPr>
            </a:lvl1pPr>
          </a:lstStyle>
          <a:p>
            <a:r>
              <a:rPr lang="ko-KR" altLang="en-US" noProof="0"/>
              <a:t>바닥글 추가</a:t>
            </a:r>
          </a:p>
        </p:txBody>
      </p:sp>
      <p:sp>
        <p:nvSpPr>
          <p:cNvPr id="5" name="슬라이드 번호 개체 틀 4"/>
          <p:cNvSpPr>
            <a:spLocks noGrp="1"/>
          </p:cNvSpPr>
          <p:nvPr>
            <p:ph type="sldNum" sz="quarter" idx="12"/>
          </p:nvPr>
        </p:nvSpPr>
        <p:spPr/>
        <p:txBody>
          <a:bodyPr rtlCol="0"/>
          <a:lstStyle>
            <a:lvl1pPr>
              <a:defRPr>
                <a:latin typeface="맑은 고딕" panose="020B0503020000020004" pitchFamily="50" charset="-127"/>
                <a:ea typeface="맑은 고딕" panose="020B0503020000020004" pitchFamily="50" charset="-127"/>
              </a:defRPr>
            </a:lvl1pPr>
          </a:lstStyle>
          <a:p>
            <a:fld id="{D5F02DF6-5EF1-449D-8E8F-F40E7D2FCBCB}" type="slidenum">
              <a:rPr lang="en-US" altLang="ko-KR" noProof="0" smtClean="0"/>
              <a:pPr/>
              <a:t>‹#›</a:t>
            </a:fld>
            <a:endParaRPr lang="ko-KR" altLang="en-US" noProof="0"/>
          </a:p>
        </p:txBody>
      </p:sp>
    </p:spTree>
    <p:extLst>
      <p:ext uri="{BB962C8B-B14F-4D97-AF65-F5344CB8AC3E}">
        <p14:creationId xmlns:p14="http://schemas.microsoft.com/office/powerpoint/2010/main" val="867368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비어 있음">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rtlCol="0"/>
          <a:lstStyle>
            <a:lvl1pPr>
              <a:defRPr>
                <a:latin typeface="맑은 고딕" panose="020B0503020000020004" pitchFamily="50" charset="-127"/>
                <a:ea typeface="맑은 고딕" panose="020B0503020000020004" pitchFamily="50" charset="-127"/>
              </a:defRPr>
            </a:lvl1pPr>
          </a:lstStyle>
          <a:p>
            <a:fld id="{0262F9A0-6AEE-4B7A-BB3F-B74645710EE9}" type="datetime1">
              <a:rPr lang="ko-KR" altLang="en-US" noProof="0" smtClean="0"/>
              <a:t>2020-03-13</a:t>
            </a:fld>
            <a:endParaRPr lang="ko-KR" altLang="en-US" noProof="0"/>
          </a:p>
        </p:txBody>
      </p:sp>
      <p:sp>
        <p:nvSpPr>
          <p:cNvPr id="3" name="바닥글 개체 틀 2"/>
          <p:cNvSpPr>
            <a:spLocks noGrp="1"/>
          </p:cNvSpPr>
          <p:nvPr>
            <p:ph type="ftr" sz="quarter" idx="11"/>
          </p:nvPr>
        </p:nvSpPr>
        <p:spPr/>
        <p:txBody>
          <a:bodyPr rtlCol="0"/>
          <a:lstStyle>
            <a:lvl1pPr>
              <a:defRPr>
                <a:latin typeface="맑은 고딕" panose="020B0503020000020004" pitchFamily="50" charset="-127"/>
                <a:ea typeface="맑은 고딕" panose="020B0503020000020004" pitchFamily="50" charset="-127"/>
              </a:defRPr>
            </a:lvl1pPr>
          </a:lstStyle>
          <a:p>
            <a:r>
              <a:rPr lang="ko-KR" altLang="en-US" noProof="0"/>
              <a:t>바닥글 추가</a:t>
            </a:r>
          </a:p>
        </p:txBody>
      </p:sp>
      <p:sp>
        <p:nvSpPr>
          <p:cNvPr id="4" name="슬라이드 번호 개체 틀 3"/>
          <p:cNvSpPr>
            <a:spLocks noGrp="1"/>
          </p:cNvSpPr>
          <p:nvPr>
            <p:ph type="sldNum" sz="quarter" idx="12"/>
          </p:nvPr>
        </p:nvSpPr>
        <p:spPr/>
        <p:txBody>
          <a:bodyPr rtlCol="0"/>
          <a:lstStyle>
            <a:lvl1pPr>
              <a:defRPr>
                <a:latin typeface="맑은 고딕" panose="020B0503020000020004" pitchFamily="50" charset="-127"/>
                <a:ea typeface="맑은 고딕" panose="020B0503020000020004" pitchFamily="50" charset="-127"/>
              </a:defRPr>
            </a:lvl1pPr>
          </a:lstStyle>
          <a:p>
            <a:fld id="{AC3460AA-1533-4548-8781-A6D0EAE276D6}" type="slidenum">
              <a:rPr lang="en-US" altLang="ko-KR" noProof="0" smtClean="0"/>
              <a:pPr/>
              <a:t>‹#›</a:t>
            </a:fld>
            <a:endParaRPr lang="ko-KR" altLang="en-US" noProof="0"/>
          </a:p>
        </p:txBody>
      </p:sp>
    </p:spTree>
    <p:extLst>
      <p:ext uri="{BB962C8B-B14F-4D97-AF65-F5344CB8AC3E}">
        <p14:creationId xmlns:p14="http://schemas.microsoft.com/office/powerpoint/2010/main" val="125109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09601" y="273050"/>
            <a:ext cx="4011084" cy="1162050"/>
          </a:xfrm>
        </p:spPr>
        <p:txBody>
          <a:bodyPr rtlCol="0"/>
          <a:lstStyle>
            <a:lvl1pPr algn="l">
              <a:defRPr sz="2000" b="1">
                <a:latin typeface="맑은 고딕" panose="020B0503020000020004" pitchFamily="50" charset="-127"/>
                <a:ea typeface="맑은 고딕" panose="020B0503020000020004" pitchFamily="50" charset="-127"/>
              </a:defRPr>
            </a:lvl1pPr>
          </a:lstStyle>
          <a:p>
            <a:pPr rtl="0"/>
            <a:r>
              <a:rPr lang="ko-KR" altLang="en-US" noProof="0" smtClean="0"/>
              <a:t>마스터 제목 스타일 편집</a:t>
            </a:r>
            <a:endParaRPr lang="ko-KR" altLang="en-US" noProof="0"/>
          </a:p>
        </p:txBody>
      </p:sp>
      <p:sp>
        <p:nvSpPr>
          <p:cNvPr id="3" name="내용 개체 틀 2"/>
          <p:cNvSpPr>
            <a:spLocks noGrp="1"/>
          </p:cNvSpPr>
          <p:nvPr>
            <p:ph idx="1" hasCustomPrompt="1"/>
          </p:nvPr>
        </p:nvSpPr>
        <p:spPr>
          <a:xfrm>
            <a:off x="4766733" y="273051"/>
            <a:ext cx="6815667" cy="5853113"/>
          </a:xfrm>
        </p:spPr>
        <p:txBody>
          <a:bodyPr rtlCol="0"/>
          <a:lstStyle>
            <a:lvl1pPr marL="45720" indent="0">
              <a:buFontTx/>
              <a:buNone/>
              <a:defRPr sz="3200">
                <a:latin typeface="맑은 고딕" panose="020B0503020000020004" pitchFamily="50" charset="-127"/>
                <a:ea typeface="맑은 고딕" panose="020B0503020000020004" pitchFamily="50" charset="-127"/>
              </a:defRPr>
            </a:lvl1pPr>
            <a:lvl2pPr>
              <a:defRPr sz="2800">
                <a:latin typeface="맑은 고딕" panose="020B0503020000020004" pitchFamily="50" charset="-127"/>
                <a:ea typeface="맑은 고딕" panose="020B0503020000020004" pitchFamily="50" charset="-127"/>
              </a:defRPr>
            </a:lvl2pPr>
            <a:lvl3pPr>
              <a:defRPr sz="2400">
                <a:latin typeface="맑은 고딕" panose="020B0503020000020004" pitchFamily="50" charset="-127"/>
                <a:ea typeface="맑은 고딕" panose="020B0503020000020004" pitchFamily="50" charset="-127"/>
              </a:defRPr>
            </a:lvl3pPr>
            <a:lvl4pPr>
              <a:defRPr sz="2000">
                <a:latin typeface="맑은 고딕" panose="020B0503020000020004" pitchFamily="50" charset="-127"/>
                <a:ea typeface="맑은 고딕" panose="020B0503020000020004" pitchFamily="50" charset="-127"/>
              </a:defRPr>
            </a:lvl4pPr>
            <a:lvl5pPr>
              <a:defRPr sz="2000">
                <a:latin typeface="맑은 고딕" panose="020B0503020000020004" pitchFamily="50" charset="-127"/>
                <a:ea typeface="맑은 고딕" panose="020B0503020000020004" pitchFamily="50" charset="-127"/>
              </a:defRPr>
            </a:lvl5pPr>
            <a:lvl6pPr>
              <a:defRPr sz="2000"/>
            </a:lvl6pPr>
            <a:lvl7pPr>
              <a:defRPr sz="2000"/>
            </a:lvl7pPr>
            <a:lvl8pPr>
              <a:defRPr sz="2000"/>
            </a:lvl8pPr>
            <a:lvl9pPr>
              <a:defRPr sz="2000"/>
            </a:lvl9p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p:txBody>
      </p:sp>
      <p:sp>
        <p:nvSpPr>
          <p:cNvPr id="4" name="텍스트 개체 틀 3"/>
          <p:cNvSpPr>
            <a:spLocks noGrp="1"/>
          </p:cNvSpPr>
          <p:nvPr>
            <p:ph type="body" sz="half" idx="2" hasCustomPrompt="1"/>
          </p:nvPr>
        </p:nvSpPr>
        <p:spPr>
          <a:xfrm>
            <a:off x="609601" y="1435101"/>
            <a:ext cx="4011084" cy="4691063"/>
          </a:xfrm>
        </p:spPr>
        <p:txBody>
          <a:bodyPr rtlCol="0"/>
          <a:lstStyle>
            <a:lvl1pPr marL="0" indent="0">
              <a:buNone/>
              <a:defRPr sz="1400">
                <a:latin typeface="맑은 고딕" panose="020B0503020000020004" pitchFamily="50" charset="-127"/>
                <a:ea typeface="맑은 고딕" panose="020B0503020000020004" pitchFamily="50" charset="-127"/>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ko-KR" altLang="en-US" noProof="0"/>
              <a:t>마스터 텍스트 스타일을 편집하려면 클릭하세요</a:t>
            </a:r>
            <a:r>
              <a:rPr lang="en-US" altLang="ko-KR" noProof="0"/>
              <a:t>.</a:t>
            </a:r>
          </a:p>
        </p:txBody>
      </p:sp>
      <p:sp>
        <p:nvSpPr>
          <p:cNvPr id="5" name="날짜 개체 틀 4"/>
          <p:cNvSpPr>
            <a:spLocks noGrp="1"/>
          </p:cNvSpPr>
          <p:nvPr>
            <p:ph type="dt" sz="half" idx="10"/>
          </p:nvPr>
        </p:nvSpPr>
        <p:spPr/>
        <p:txBody>
          <a:bodyPr rtlCol="0"/>
          <a:lstStyle>
            <a:lvl1pPr>
              <a:defRPr>
                <a:latin typeface="맑은 고딕" panose="020B0503020000020004" pitchFamily="50" charset="-127"/>
                <a:ea typeface="맑은 고딕" panose="020B0503020000020004" pitchFamily="50" charset="-127"/>
              </a:defRPr>
            </a:lvl1pPr>
          </a:lstStyle>
          <a:p>
            <a:fld id="{3C4CC0AD-4ED0-4F95-B64E-65FFD1DAB12D}" type="datetime1">
              <a:rPr lang="ko-KR" altLang="en-US" noProof="0" smtClean="0"/>
              <a:t>2020-03-13</a:t>
            </a:fld>
            <a:endParaRPr lang="ko-KR" altLang="en-US" noProof="0"/>
          </a:p>
        </p:txBody>
      </p:sp>
      <p:sp>
        <p:nvSpPr>
          <p:cNvPr id="6" name="바닥글 개체 틀 5"/>
          <p:cNvSpPr>
            <a:spLocks noGrp="1"/>
          </p:cNvSpPr>
          <p:nvPr>
            <p:ph type="ftr" sz="quarter" idx="11"/>
          </p:nvPr>
        </p:nvSpPr>
        <p:spPr/>
        <p:txBody>
          <a:bodyPr rtlCol="0"/>
          <a:lstStyle>
            <a:lvl1pPr>
              <a:defRPr>
                <a:latin typeface="맑은 고딕" panose="020B0503020000020004" pitchFamily="50" charset="-127"/>
                <a:ea typeface="맑은 고딕" panose="020B0503020000020004" pitchFamily="50" charset="-127"/>
              </a:defRPr>
            </a:lvl1pPr>
          </a:lstStyle>
          <a:p>
            <a:r>
              <a:rPr lang="ko-KR" altLang="en-US" noProof="0"/>
              <a:t>바닥글 추가</a:t>
            </a:r>
          </a:p>
        </p:txBody>
      </p:sp>
      <p:sp>
        <p:nvSpPr>
          <p:cNvPr id="7" name="슬라이드 번호 개체 틀 6"/>
          <p:cNvSpPr>
            <a:spLocks noGrp="1"/>
          </p:cNvSpPr>
          <p:nvPr>
            <p:ph type="sldNum" sz="quarter" idx="12"/>
          </p:nvPr>
        </p:nvSpPr>
        <p:spPr/>
        <p:txBody>
          <a:bodyPr rtlCol="0"/>
          <a:lstStyle>
            <a:lvl1pPr>
              <a:defRPr>
                <a:latin typeface="맑은 고딕" panose="020B0503020000020004" pitchFamily="50" charset="-127"/>
                <a:ea typeface="맑은 고딕" panose="020B0503020000020004" pitchFamily="50" charset="-127"/>
              </a:defRPr>
            </a:lvl1pPr>
          </a:lstStyle>
          <a:p>
            <a:fld id="{C6386842-FEC9-453F-B6F7-7C945F3A2D73}" type="slidenum">
              <a:rPr lang="en-US" altLang="ko-KR" noProof="0" smtClean="0"/>
              <a:pPr/>
              <a:t>‹#›</a:t>
            </a:fld>
            <a:endParaRPr lang="ko-KR" altLang="en-US" noProof="0"/>
          </a:p>
        </p:txBody>
      </p:sp>
    </p:spTree>
    <p:extLst>
      <p:ext uri="{BB962C8B-B14F-4D97-AF65-F5344CB8AC3E}">
        <p14:creationId xmlns:p14="http://schemas.microsoft.com/office/powerpoint/2010/main" val="1530924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2389717" y="4800600"/>
            <a:ext cx="7315200" cy="566738"/>
          </a:xfrm>
        </p:spPr>
        <p:txBody>
          <a:bodyPr rtlCol="0"/>
          <a:lstStyle>
            <a:lvl1pPr algn="l">
              <a:defRPr sz="2000" b="1">
                <a:latin typeface="맑은 고딕" panose="020B0503020000020004" pitchFamily="50" charset="-127"/>
                <a:ea typeface="맑은 고딕" panose="020B0503020000020004" pitchFamily="50" charset="-127"/>
              </a:defRPr>
            </a:lvl1pPr>
          </a:lstStyle>
          <a:p>
            <a:pPr rtl="0"/>
            <a:r>
              <a:rPr lang="ko-KR" altLang="en-US" noProof="0" smtClean="0"/>
              <a:t>마스터 제목 스타일 편집</a:t>
            </a:r>
            <a:endParaRPr lang="ko-KR" altLang="en-US" noProof="0"/>
          </a:p>
        </p:txBody>
      </p:sp>
      <p:sp>
        <p:nvSpPr>
          <p:cNvPr id="3" name="그림 개체 틀 2" descr="이미지를 추가할 수 있는 빈 개체 틀입니다. 개체 틀을 클릭하고 추가할 이미지를 선택하세요."/>
          <p:cNvSpPr>
            <a:spLocks noGrp="1"/>
          </p:cNvSpPr>
          <p:nvPr>
            <p:ph type="pic" idx="1" hasCustomPrompt="1"/>
          </p:nvPr>
        </p:nvSpPr>
        <p:spPr>
          <a:xfrm>
            <a:off x="2389717" y="612775"/>
            <a:ext cx="7315200" cy="4114800"/>
          </a:xfrm>
        </p:spPr>
        <p:txBody>
          <a:bodyPr rtlCol="0"/>
          <a:lstStyle>
            <a:lvl1pPr marL="0" indent="0">
              <a:buNone/>
              <a:defRPr sz="3200">
                <a:latin typeface="맑은 고딕" panose="020B0503020000020004" pitchFamily="50" charset="-127"/>
                <a:ea typeface="맑은 고딕" panose="020B0503020000020004" pitchFamily="50" charset="-127"/>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ko-KR" altLang="en-US" noProof="0"/>
              <a:t>그림을 추가하려면 아이콘을 클릭하세요</a:t>
            </a:r>
            <a:r>
              <a:rPr lang="en-US" altLang="ko-KR" noProof="0"/>
              <a:t>.</a:t>
            </a:r>
          </a:p>
        </p:txBody>
      </p:sp>
      <p:sp>
        <p:nvSpPr>
          <p:cNvPr id="4" name="텍스트 개체 틀 3"/>
          <p:cNvSpPr>
            <a:spLocks noGrp="1"/>
          </p:cNvSpPr>
          <p:nvPr>
            <p:ph type="body" sz="half" idx="2" hasCustomPrompt="1"/>
          </p:nvPr>
        </p:nvSpPr>
        <p:spPr>
          <a:xfrm>
            <a:off x="2389717" y="5367338"/>
            <a:ext cx="7315200" cy="804862"/>
          </a:xfrm>
        </p:spPr>
        <p:txBody>
          <a:bodyPr rtlCol="0"/>
          <a:lstStyle>
            <a:lvl1pPr marL="0" indent="0">
              <a:buNone/>
              <a:defRPr sz="1400">
                <a:latin typeface="맑은 고딕" panose="020B0503020000020004" pitchFamily="50" charset="-127"/>
                <a:ea typeface="맑은 고딕" panose="020B0503020000020004" pitchFamily="50" charset="-127"/>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ko-KR" altLang="en-US" noProof="0"/>
              <a:t>마스터 텍스트 스타일을 편집하려면 클릭하세요</a:t>
            </a:r>
            <a:r>
              <a:rPr lang="en-US" altLang="ko-KR" noProof="0"/>
              <a:t>.</a:t>
            </a:r>
          </a:p>
        </p:txBody>
      </p:sp>
      <p:sp>
        <p:nvSpPr>
          <p:cNvPr id="5" name="날짜 개체 틀 4"/>
          <p:cNvSpPr>
            <a:spLocks noGrp="1"/>
          </p:cNvSpPr>
          <p:nvPr>
            <p:ph type="dt" sz="half" idx="10"/>
          </p:nvPr>
        </p:nvSpPr>
        <p:spPr/>
        <p:txBody>
          <a:bodyPr rtlCol="0"/>
          <a:lstStyle>
            <a:lvl1pPr>
              <a:defRPr>
                <a:latin typeface="맑은 고딕" panose="020B0503020000020004" pitchFamily="50" charset="-127"/>
                <a:ea typeface="맑은 고딕" panose="020B0503020000020004" pitchFamily="50" charset="-127"/>
              </a:defRPr>
            </a:lvl1pPr>
          </a:lstStyle>
          <a:p>
            <a:fld id="{79604D3A-28F7-42E9-B584-8A0266F9FDDC}" type="datetime1">
              <a:rPr lang="ko-KR" altLang="en-US" noProof="0" smtClean="0"/>
              <a:t>2020-03-13</a:t>
            </a:fld>
            <a:endParaRPr lang="ko-KR" altLang="en-US" noProof="0"/>
          </a:p>
        </p:txBody>
      </p:sp>
      <p:sp>
        <p:nvSpPr>
          <p:cNvPr id="6" name="바닥글 개체 틀 5"/>
          <p:cNvSpPr>
            <a:spLocks noGrp="1"/>
          </p:cNvSpPr>
          <p:nvPr>
            <p:ph type="ftr" sz="quarter" idx="11"/>
          </p:nvPr>
        </p:nvSpPr>
        <p:spPr/>
        <p:txBody>
          <a:bodyPr rtlCol="0"/>
          <a:lstStyle>
            <a:lvl1pPr>
              <a:defRPr>
                <a:latin typeface="맑은 고딕" panose="020B0503020000020004" pitchFamily="50" charset="-127"/>
                <a:ea typeface="맑은 고딕" panose="020B0503020000020004" pitchFamily="50" charset="-127"/>
              </a:defRPr>
            </a:lvl1pPr>
          </a:lstStyle>
          <a:p>
            <a:r>
              <a:rPr lang="ko-KR" altLang="en-US" noProof="0"/>
              <a:t>바닥글 추가</a:t>
            </a:r>
          </a:p>
        </p:txBody>
      </p:sp>
      <p:sp>
        <p:nvSpPr>
          <p:cNvPr id="7" name="슬라이드 번호 개체 틀 6"/>
          <p:cNvSpPr>
            <a:spLocks noGrp="1"/>
          </p:cNvSpPr>
          <p:nvPr>
            <p:ph type="sldNum" sz="quarter" idx="12"/>
          </p:nvPr>
        </p:nvSpPr>
        <p:spPr/>
        <p:txBody>
          <a:bodyPr rtlCol="0"/>
          <a:lstStyle>
            <a:lvl1pPr>
              <a:defRPr>
                <a:latin typeface="맑은 고딕" panose="020B0503020000020004" pitchFamily="50" charset="-127"/>
                <a:ea typeface="맑은 고딕" panose="020B0503020000020004" pitchFamily="50" charset="-127"/>
              </a:defRPr>
            </a:lvl1pPr>
          </a:lstStyle>
          <a:p>
            <a:fld id="{E96DA581-ADE3-4A40-91CB-711A776CAC29}" type="slidenum">
              <a:rPr lang="en-US" altLang="ko-KR" noProof="0" smtClean="0"/>
              <a:pPr/>
              <a:t>‹#›</a:t>
            </a:fld>
            <a:endParaRPr lang="ko-KR" altLang="en-US" noProof="0"/>
          </a:p>
        </p:txBody>
      </p:sp>
    </p:spTree>
    <p:extLst>
      <p:ext uri="{BB962C8B-B14F-4D97-AF65-F5344CB8AC3E}">
        <p14:creationId xmlns:p14="http://schemas.microsoft.com/office/powerpoint/2010/main" val="2911566257"/>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선 2"/>
          <p:cNvSpPr>
            <a:spLocks noChangeShapeType="1"/>
          </p:cNvSpPr>
          <p:nvPr/>
        </p:nvSpPr>
        <p:spPr bwMode="auto">
          <a:xfrm>
            <a:off x="106172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lstStyle/>
          <a:p>
            <a:pPr rtl="0"/>
            <a:endParaRPr lang="ko-KR" altLang="en-US" sz="2600" noProof="0">
              <a:latin typeface="맑은 고딕" panose="020B0503020000020004" pitchFamily="50" charset="-127"/>
              <a:ea typeface="맑은 고딕" panose="020B0503020000020004" pitchFamily="50" charset="-127"/>
            </a:endParaRPr>
          </a:p>
        </p:txBody>
      </p:sp>
      <p:grpSp>
        <p:nvGrpSpPr>
          <p:cNvPr id="46088" name="그룹 8"/>
          <p:cNvGrpSpPr>
            <a:grpSpLocks/>
          </p:cNvGrpSpPr>
          <p:nvPr/>
        </p:nvGrpSpPr>
        <p:grpSpPr bwMode="auto">
          <a:xfrm>
            <a:off x="10871201" y="152400"/>
            <a:ext cx="1056217" cy="1295400"/>
            <a:chOff x="5136" y="960"/>
            <a:chExt cx="528" cy="864"/>
          </a:xfrm>
        </p:grpSpPr>
        <p:sp>
          <p:nvSpPr>
            <p:cNvPr id="46089" name="타원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090" name="타원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091" name="타원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092" name="타원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093" name="타원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094" name="타원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095" name="타원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096" name="타원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097" name="타원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098" name="타원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099" name="타원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00" name="타원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01" name="타원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02" name="타원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03" name="타원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04" name="타원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05" name="타원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06" name="타원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07" name="타원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08" name="타원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09" name="타원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10" name="타원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11" name="타원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12" name="타원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13" name="타원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14" name="타원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15" name="타원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16" name="타원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17" name="타원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18" name="타원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sp>
          <p:nvSpPr>
            <p:cNvPr id="46119" name="타원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rtl="0"/>
              <a:endParaRPr lang="ko-KR" altLang="en-US" sz="2600" noProof="0">
                <a:latin typeface="맑은 고딕" panose="020B0503020000020004" pitchFamily="50" charset="-127"/>
                <a:ea typeface="맑은 고딕" panose="020B0503020000020004" pitchFamily="50" charset="-127"/>
              </a:endParaRPr>
            </a:p>
          </p:txBody>
        </p:sp>
      </p:grpSp>
      <p:sp>
        <p:nvSpPr>
          <p:cNvPr id="46083" name="제목 개체 틀 1"/>
          <p:cNvSpPr>
            <a:spLocks noGrp="1" noChangeArrowheads="1"/>
          </p:cNvSpPr>
          <p:nvPr>
            <p:ph type="title"/>
          </p:nvPr>
        </p:nvSpPr>
        <p:spPr bwMode="auto">
          <a:xfrm>
            <a:off x="304800" y="228600"/>
            <a:ext cx="10261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b" anchorCtr="0" compatLnSpc="1">
            <a:prstTxWarp prst="textNoShape">
              <a:avLst/>
            </a:prstTxWarp>
          </a:bodyPr>
          <a:lstStyle/>
          <a:p>
            <a:pPr lvl="0" rtl="0"/>
            <a:r>
              <a:rPr lang="ko-KR" altLang="en-US" noProof="0"/>
              <a:t>마스터 제목 스타일 편집</a:t>
            </a:r>
          </a:p>
        </p:txBody>
      </p:sp>
      <p:sp>
        <p:nvSpPr>
          <p:cNvPr id="46084" name="텍스트 개체 틀 2"/>
          <p:cNvSpPr>
            <a:spLocks noGrp="1" noChangeArrowheads="1"/>
          </p:cNvSpPr>
          <p:nvPr>
            <p:ph type="body" idx="1"/>
          </p:nvPr>
        </p:nvSpPr>
        <p:spPr bwMode="auto">
          <a:xfrm>
            <a:off x="1524000" y="1524001"/>
            <a:ext cx="98552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a:p>
            <a:pPr lvl="8" rtl="0"/>
            <a:endParaRPr lang="ko-KR" altLang="en-US" noProof="0"/>
          </a:p>
          <a:p>
            <a:pPr lvl="8" rtl="0"/>
            <a:endParaRPr lang="ko-KR" altLang="en-US" noProof="0"/>
          </a:p>
        </p:txBody>
      </p:sp>
      <p:sp>
        <p:nvSpPr>
          <p:cNvPr id="46085" name="날짜 개체 틀 3"/>
          <p:cNvSpPr>
            <a:spLocks noGrp="1" noChangeArrowheads="1"/>
          </p:cNvSpPr>
          <p:nvPr>
            <p:ph type="dt" sz="half" idx="2"/>
          </p:nvPr>
        </p:nvSpPr>
        <p:spPr bwMode="auto">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lvl1pPr>
              <a:spcBef>
                <a:spcPct val="0"/>
              </a:spcBef>
              <a:buClrTx/>
              <a:buSzTx/>
              <a:buFontTx/>
              <a:buNone/>
              <a:defRPr sz="1000">
                <a:latin typeface="맑은 고딕" panose="020B0503020000020004" pitchFamily="50" charset="-127"/>
                <a:ea typeface="맑은 고딕" panose="020B0503020000020004" pitchFamily="50" charset="-127"/>
              </a:defRPr>
            </a:lvl1pPr>
          </a:lstStyle>
          <a:p>
            <a:fld id="{3CD73A23-FC9F-45ED-919D-447251496C32}" type="datetime1">
              <a:rPr lang="ko-KR" altLang="en-US" noProof="0" smtClean="0"/>
              <a:t>2020-03-13</a:t>
            </a:fld>
            <a:endParaRPr lang="ko-KR" altLang="en-US" noProof="0"/>
          </a:p>
        </p:txBody>
      </p:sp>
      <p:sp>
        <p:nvSpPr>
          <p:cNvPr id="46086" name="바닥글 개체 틀 4"/>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lvl1pPr algn="ctr">
              <a:spcBef>
                <a:spcPct val="0"/>
              </a:spcBef>
              <a:buClrTx/>
              <a:buSzTx/>
              <a:buFontTx/>
              <a:buNone/>
              <a:defRPr sz="1000">
                <a:latin typeface="맑은 고딕" panose="020B0503020000020004" pitchFamily="50" charset="-127"/>
                <a:ea typeface="맑은 고딕" panose="020B0503020000020004" pitchFamily="50" charset="-127"/>
              </a:defRPr>
            </a:lvl1pPr>
          </a:lstStyle>
          <a:p>
            <a:r>
              <a:rPr lang="ko-KR" altLang="en-US" noProof="0"/>
              <a:t>바닥글 추가</a:t>
            </a:r>
          </a:p>
        </p:txBody>
      </p:sp>
      <p:sp>
        <p:nvSpPr>
          <p:cNvPr id="46087" name="슬라이드 번호 개체 틀 5"/>
          <p:cNvSpPr>
            <a:spLocks noGrp="1" noChangeArrowheads="1"/>
          </p:cNvSpPr>
          <p:nvPr>
            <p:ph type="sldNum" sz="quarter" idx="4"/>
          </p:nvPr>
        </p:nvSpPr>
        <p:spPr bwMode="auto">
          <a:xfrm>
            <a:off x="8737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lvl1pPr algn="r">
              <a:spcBef>
                <a:spcPct val="0"/>
              </a:spcBef>
              <a:buClrTx/>
              <a:buSzTx/>
              <a:buFontTx/>
              <a:buNone/>
              <a:defRPr sz="1000">
                <a:latin typeface="맑은 고딕" panose="020B0503020000020004" pitchFamily="50" charset="-127"/>
                <a:ea typeface="맑은 고딕" panose="020B0503020000020004" pitchFamily="50" charset="-127"/>
              </a:defRPr>
            </a:lvl1pPr>
          </a:lstStyle>
          <a:p>
            <a:fld id="{D7E5119E-5338-4B55-81DC-57EAC9440FD0}" type="slidenum">
              <a:rPr lang="en-US" altLang="ko-KR" noProof="0" smtClean="0"/>
              <a:pPr/>
              <a:t>‹#›</a:t>
            </a:fld>
            <a:endParaRPr lang="ko-KR" altLang="en-US" noProof="0"/>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sldNum="0" hdr="0" ftr="0" dt="0"/>
  <p:txStyles>
    <p:titleStyle>
      <a:lvl1pPr algn="l" rtl="0" eaLnBrk="1" fontAlgn="base" latinLnBrk="1" hangingPunct="1">
        <a:spcBef>
          <a:spcPct val="0"/>
        </a:spcBef>
        <a:spcAft>
          <a:spcPct val="0"/>
        </a:spcAft>
        <a:defRPr sz="3600" b="1">
          <a:solidFill>
            <a:schemeClr val="tx2"/>
          </a:solidFill>
          <a:latin typeface="맑은 고딕" panose="020B0503020000020004" pitchFamily="50" charset="-127"/>
          <a:ea typeface="맑은 고딕" panose="020B0503020000020004" pitchFamily="50" charset="-127"/>
          <a:cs typeface="+mj-cs"/>
        </a:defRPr>
      </a:lvl1pPr>
      <a:lvl2pPr algn="l" rtl="0" eaLnBrk="1" fontAlgn="base" latinLnBrk="1" hangingPunct="1">
        <a:spcBef>
          <a:spcPct val="0"/>
        </a:spcBef>
        <a:spcAft>
          <a:spcPct val="0"/>
        </a:spcAft>
        <a:defRPr sz="3600" b="1">
          <a:solidFill>
            <a:schemeClr val="tx2"/>
          </a:solidFill>
          <a:latin typeface="Arial" charset="0"/>
        </a:defRPr>
      </a:lvl2pPr>
      <a:lvl3pPr algn="l" rtl="0" eaLnBrk="1" fontAlgn="base" latinLnBrk="1" hangingPunct="1">
        <a:spcBef>
          <a:spcPct val="0"/>
        </a:spcBef>
        <a:spcAft>
          <a:spcPct val="0"/>
        </a:spcAft>
        <a:defRPr sz="3600" b="1">
          <a:solidFill>
            <a:schemeClr val="tx2"/>
          </a:solidFill>
          <a:latin typeface="Arial" charset="0"/>
        </a:defRPr>
      </a:lvl3pPr>
      <a:lvl4pPr algn="l" rtl="0" eaLnBrk="1" fontAlgn="base" latinLnBrk="1" hangingPunct="1">
        <a:spcBef>
          <a:spcPct val="0"/>
        </a:spcBef>
        <a:spcAft>
          <a:spcPct val="0"/>
        </a:spcAft>
        <a:defRPr sz="3600" b="1">
          <a:solidFill>
            <a:schemeClr val="tx2"/>
          </a:solidFill>
          <a:latin typeface="Arial" charset="0"/>
        </a:defRPr>
      </a:lvl4pPr>
      <a:lvl5pPr algn="l" rtl="0" eaLnBrk="1" fontAlgn="base" latinLnBrk="1" hangingPunct="1">
        <a:spcBef>
          <a:spcPct val="0"/>
        </a:spcBef>
        <a:spcAft>
          <a:spcPct val="0"/>
        </a:spcAft>
        <a:defRPr sz="3600" b="1">
          <a:solidFill>
            <a:schemeClr val="tx2"/>
          </a:solidFill>
          <a:latin typeface="Arial" charset="0"/>
        </a:defRPr>
      </a:lvl5pPr>
      <a:lvl6pPr marL="457200" algn="l" rtl="0" eaLnBrk="1" fontAlgn="base" latinLnBrk="1" hangingPunct="1">
        <a:spcBef>
          <a:spcPct val="0"/>
        </a:spcBef>
        <a:spcAft>
          <a:spcPct val="0"/>
        </a:spcAft>
        <a:defRPr sz="3600" b="1">
          <a:solidFill>
            <a:schemeClr val="tx2"/>
          </a:solidFill>
          <a:latin typeface="Arial" charset="0"/>
        </a:defRPr>
      </a:lvl6pPr>
      <a:lvl7pPr marL="914400" algn="l" rtl="0" eaLnBrk="1" fontAlgn="base" latinLnBrk="1" hangingPunct="1">
        <a:spcBef>
          <a:spcPct val="0"/>
        </a:spcBef>
        <a:spcAft>
          <a:spcPct val="0"/>
        </a:spcAft>
        <a:defRPr sz="3600" b="1">
          <a:solidFill>
            <a:schemeClr val="tx2"/>
          </a:solidFill>
          <a:latin typeface="Arial" charset="0"/>
        </a:defRPr>
      </a:lvl7pPr>
      <a:lvl8pPr marL="1371600" algn="l" rtl="0" eaLnBrk="1" fontAlgn="base" latinLnBrk="1" hangingPunct="1">
        <a:spcBef>
          <a:spcPct val="0"/>
        </a:spcBef>
        <a:spcAft>
          <a:spcPct val="0"/>
        </a:spcAft>
        <a:defRPr sz="3600" b="1">
          <a:solidFill>
            <a:schemeClr val="tx2"/>
          </a:solidFill>
          <a:latin typeface="Arial" charset="0"/>
        </a:defRPr>
      </a:lvl8pPr>
      <a:lvl9pPr marL="1828800" algn="l" rtl="0" eaLnBrk="1" fontAlgn="base" latinLnBrk="1" hangingPunct="1">
        <a:spcBef>
          <a:spcPct val="0"/>
        </a:spcBef>
        <a:spcAft>
          <a:spcPct val="0"/>
        </a:spcAft>
        <a:defRPr sz="3600" b="1">
          <a:solidFill>
            <a:schemeClr val="tx2"/>
          </a:solidFill>
          <a:latin typeface="Arial" charset="0"/>
        </a:defRPr>
      </a:lvl9pPr>
    </p:titleStyle>
    <p:bodyStyle>
      <a:lvl1pPr marL="45720" indent="0" algn="l" rtl="0" eaLnBrk="1" fontAlgn="base" latinLnBrk="1" hangingPunct="1">
        <a:spcBef>
          <a:spcPct val="25000"/>
        </a:spcBef>
        <a:spcAft>
          <a:spcPct val="0"/>
        </a:spcAft>
        <a:buClr>
          <a:schemeClr val="tx2"/>
        </a:buClr>
        <a:buSzPct val="120000"/>
        <a:buFontTx/>
        <a:buNone/>
        <a:defRPr sz="2700">
          <a:solidFill>
            <a:schemeClr val="tx1"/>
          </a:solidFill>
          <a:latin typeface="맑은 고딕" panose="020B0503020000020004" pitchFamily="50" charset="-127"/>
          <a:ea typeface="맑은 고딕" panose="020B0503020000020004" pitchFamily="50" charset="-127"/>
          <a:cs typeface="+mn-cs"/>
        </a:defRPr>
      </a:lvl1pPr>
      <a:lvl2pPr marL="692150" indent="-347663" algn="l" rtl="0" eaLnBrk="1" fontAlgn="base" latinLnBrk="1" hangingPunct="1">
        <a:spcBef>
          <a:spcPct val="0"/>
        </a:spcBef>
        <a:spcAft>
          <a:spcPct val="25000"/>
        </a:spcAft>
        <a:buClr>
          <a:schemeClr val="accent2">
            <a:lumMod val="75000"/>
          </a:schemeClr>
        </a:buClr>
        <a:buSzPct val="55000"/>
        <a:buFont typeface="Wingdings" pitchFamily="2" charset="2"/>
        <a:buChar char="l"/>
        <a:defRPr sz="2400">
          <a:solidFill>
            <a:schemeClr val="tx1"/>
          </a:solidFill>
          <a:latin typeface="맑은 고딕" panose="020B0503020000020004" pitchFamily="50" charset="-127"/>
          <a:ea typeface="맑은 고딕" panose="020B0503020000020004" pitchFamily="50" charset="-127"/>
        </a:defRPr>
      </a:lvl2pPr>
      <a:lvl3pPr marL="987425" indent="-293688" algn="l" rtl="0" eaLnBrk="1" fontAlgn="base" latinLnBrk="1"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맑은 고딕" panose="020B0503020000020004" pitchFamily="50" charset="-127"/>
          <a:ea typeface="맑은 고딕" panose="020B0503020000020004" pitchFamily="50" charset="-127"/>
        </a:defRPr>
      </a:lvl3pPr>
      <a:lvl4pPr marL="1281113" indent="-292100" algn="l" rtl="0" eaLnBrk="1" fontAlgn="base" latinLnBrk="1"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맑은 고딕" panose="020B0503020000020004" pitchFamily="50" charset="-127"/>
          <a:ea typeface="맑은 고딕" panose="020B0503020000020004" pitchFamily="50" charset="-127"/>
        </a:defRPr>
      </a:lvl4pPr>
      <a:lvl5pPr marL="1598613" indent="-315913" algn="l" rtl="0" eaLnBrk="1" fontAlgn="base" latinLnBrk="1"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맑은 고딕" panose="020B0503020000020004" pitchFamily="50" charset="-127"/>
          <a:ea typeface="맑은 고딕" panose="020B0503020000020004" pitchFamily="50" charset="-127"/>
        </a:defRPr>
      </a:lvl5pPr>
      <a:lvl6pPr marL="1920240" indent="-315913" algn="l" rtl="0" eaLnBrk="1" fontAlgn="base" latinLnBrk="1"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latinLnBrk="1"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latinLnBrk="1"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latinLnBrk="1"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맑은 고딕" panose="020B0503020000020004" pitchFamily="50" charset="-127"/>
          <a:ea typeface="맑은 고딕" panose="020B0503020000020004" pitchFamily="50" charset="-127"/>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notesSlide" Target="../notesSlides/notesSlide1.xml"  /><Relationship Id="rId2"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comments" Target="../comments/comment2.xml"  /><Relationship Id="rId3" Type="http://schemas.openxmlformats.org/officeDocument/2006/relationships/hyperlink" Target="https://en.wikipedia.org/wiki/George_Chapman" TargetMode="External" /><Relationship Id="rId4" Type="http://schemas.openxmlformats.org/officeDocument/2006/relationships/hyperlink" Target="https://en.wikipedia.org/wiki/Hern%C3%A1n_Cort%C3%A9s" TargetMode="Externa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7.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8.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video" Target="file:///https://www.youtube.com/embed/DGABqdbtQnA" TargetMode="External" /><Relationship Id="rId3" Type="http://schemas.openxmlformats.org/officeDocument/2006/relationships/image" Target="../media/image3.jpeg"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video" Target="file:///https://www.youtube.com/embed/_31_UDs7Iac" TargetMode="External" /><Relationship Id="rId3" Type="http://schemas.openxmlformats.org/officeDocument/2006/relationships/image" Target="../media/image4.jpeg"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1.jpeg"  /><Relationship Id="rId3" Type="http://schemas.openxmlformats.org/officeDocument/2006/relationships/image" Target="../media/image2.png"  /><Relationship Id="rId4" Type="http://schemas.openxmlformats.org/officeDocument/2006/relationships/tags" Target="../tags/tag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2.xml"  /></Relationships>
</file>

<file path=ppt/slides/_rels/slide4.xml.rels><?xml version="1.0" encoding="UTF-8" standalone="yes" ?><Relationships xmlns="http://schemas.openxmlformats.org/package/2006/relationships"><Relationship Id="rId1" Type="http://schemas.openxmlformats.org/officeDocument/2006/relationships/notesSlide" Target="../notesSlides/notesSlide2.xml"  /><Relationship Id="rId2" Type="http://schemas.openxmlformats.org/officeDocument/2006/relationships/slideLayout" Target="../slideLayouts/slideLayout2.xml"  /><Relationship Id="rId3" Type="http://schemas.openxmlformats.org/officeDocument/2006/relationships/tags" Target="../tags/tag3.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4.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comments" Target="../comments/comment1.xml"  /><Relationship Id="rId3" Type="http://schemas.openxmlformats.org/officeDocument/2006/relationships/hyperlink" Target="https://en.wikipedia.org/wiki/Matthew_Arnold" TargetMode="External" /><Relationship Id="rId4" Type="http://schemas.openxmlformats.org/officeDocument/2006/relationships/hyperlink" Target="https://en.wikipedia.org/wiki/Carl_Linnaeus" TargetMode="Externa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5.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6.xml"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ctrTitle" idx="0"/>
          </p:nvPr>
        </p:nvSpPr>
        <p:spPr/>
        <p:txBody>
          <a:bodyPr/>
          <a:lstStyle/>
          <a:p>
            <a:pPr lvl="0" rtl="0">
              <a:defRPr/>
            </a:pPr>
            <a:r>
              <a:rPr lang="en-US" altLang="ko-KR"/>
              <a:t>What is Literature?</a:t>
            </a:r>
            <a:endParaRPr lang="ko-KR" altLang="en-US"/>
          </a:p>
        </p:txBody>
      </p:sp>
      <p:sp>
        <p:nvSpPr>
          <p:cNvPr id="5" name="부제목 4"/>
          <p:cNvSpPr>
            <a:spLocks noGrp="1"/>
          </p:cNvSpPr>
          <p:nvPr>
            <p:ph type="subTitle" idx="1"/>
          </p:nvPr>
        </p:nvSpPr>
        <p:spPr/>
        <p:txBody>
          <a:bodyPr/>
          <a:lstStyle/>
          <a:p>
            <a:pPr lvl="0" rtl="0">
              <a:defRPr/>
            </a:pPr>
            <a:r>
              <a:rPr lang="en-US" altLang="ko-KR"/>
              <a:t>Introduction to English Literature(04)</a:t>
            </a:r>
            <a:endParaRPr lang="en-US" altLang="ko-KR"/>
          </a:p>
          <a:p>
            <a:pPr lvl="0" rtl="0">
              <a:defRPr/>
            </a:pPr>
            <a:r>
              <a:rPr lang="en-US" altLang="ko-KR"/>
              <a:t>March 12, 2025</a:t>
            </a:r>
            <a:endParaRPr lang="en-US" altLang="ko-KR"/>
          </a:p>
          <a:p>
            <a:pPr lvl="0" rtl="0">
              <a:defRPr/>
            </a:pPr>
            <a:r>
              <a:rPr lang="en-US" altLang="ko-KR"/>
              <a:t>Chankil Park</a:t>
            </a:r>
            <a:endParaRPr lang="en-US" altLang="ko-K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52012" mc:Ignorable="p14" p14:dur="2000"/>
    </mc:Choice>
    <mc:Fallback>
      <p:transition/>
    </mc:Fallback>
  </mc:AlternateContent>
  <p:timing>
    <p:tnLst>
      <p:par>
        <p:cTn id="1" dur="indefinite" restart="never" nodeType="tmRoot"/>
      </p:par>
    </p:tnLst>
  </p:timing>
</p:sld>
</file>

<file path=ppt/slides/slide10.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idx="0"/>
          </p:nvPr>
        </p:nvSpPr>
        <p:spPr/>
        <p:txBody>
          <a:bodyPr/>
          <a:lstStyle/>
          <a:p>
            <a:pPr lvl="0" algn="ctr">
              <a:defRPr/>
            </a:pPr>
            <a:r>
              <a:rPr lang="en-US" altLang="ko-KR"/>
              <a:t>John Keats's "On First Looking into Chapman's Homer"</a:t>
            </a:r>
            <a:endParaRPr lang="ko-KR" altLang="en-US"/>
          </a:p>
        </p:txBody>
      </p:sp>
      <p:sp>
        <p:nvSpPr>
          <p:cNvPr id="2" name="내용 개체 틀 1"/>
          <p:cNvSpPr>
            <a:spLocks noGrp="1"/>
          </p:cNvSpPr>
          <p:nvPr>
            <p:ph sz="half" idx="1"/>
          </p:nvPr>
        </p:nvSpPr>
        <p:spPr>
          <a:xfrm>
            <a:off x="1524000" y="1844824"/>
            <a:ext cx="4826000" cy="4090839"/>
          </a:xfrm>
        </p:spPr>
        <p:txBody>
          <a:bodyPr>
            <a:normAutofit lnSpcReduction="10000"/>
          </a:bodyPr>
          <a:lstStyle/>
          <a:p>
            <a:pPr lvl="0">
              <a:defRPr/>
            </a:pPr>
            <a:r>
              <a:rPr lang="en-US" altLang="ko-KR" sz="1400"/>
              <a:t>Much have I traveled in the realms of gold   </a:t>
            </a:r>
            <a:br>
              <a:rPr lang="en-US" altLang="ko-KR" sz="1400"/>
            </a:br>
            <a:r>
              <a:rPr lang="en-US" altLang="ko-KR" sz="1400"/>
              <a:t>And many goodly states and kingdoms seen;</a:t>
            </a:r>
            <a:endParaRPr lang="en-US" altLang="ko-KR" sz="1400"/>
          </a:p>
          <a:p>
            <a:pPr lvl="0">
              <a:defRPr/>
            </a:pPr>
            <a:r>
              <a:rPr lang="en-US" altLang="ko-KR" sz="1400"/>
              <a:t>    Round many western islands have I been</a:t>
            </a:r>
            <a:endParaRPr lang="en-US" altLang="ko-KR" sz="1400"/>
          </a:p>
          <a:p>
            <a:pPr lvl="0">
              <a:defRPr/>
            </a:pPr>
            <a:r>
              <a:rPr lang="en-US" altLang="ko-KR" sz="1400"/>
              <a:t>Which bards in fealty to Apollo hold.</a:t>
            </a:r>
            <a:endParaRPr lang="en-US" altLang="ko-KR" sz="1400"/>
          </a:p>
          <a:p>
            <a:pPr lvl="0">
              <a:defRPr/>
            </a:pPr>
            <a:r>
              <a:rPr lang="en-US" altLang="ko-KR" sz="1400"/>
              <a:t>Oft of one wide expanse had I been told</a:t>
            </a:r>
            <a:endParaRPr lang="en-US" altLang="ko-KR" sz="1400"/>
          </a:p>
          <a:p>
            <a:pPr lvl="0">
              <a:defRPr/>
            </a:pPr>
            <a:r>
              <a:rPr lang="en-US" altLang="ko-KR" sz="1400"/>
              <a:t>    That deep-browed Homer ruled as his demesne;</a:t>
            </a:r>
            <a:endParaRPr lang="en-US" altLang="ko-KR" sz="1400"/>
          </a:p>
          <a:p>
            <a:pPr lvl="0">
              <a:defRPr/>
            </a:pPr>
            <a:r>
              <a:rPr lang="en-US" altLang="ko-KR" sz="1400"/>
              <a:t>    Yet never did I breathe its pure serene</a:t>
            </a:r>
            <a:endParaRPr lang="en-US" altLang="ko-KR" sz="1400"/>
          </a:p>
          <a:p>
            <a:pPr lvl="0">
              <a:defRPr/>
            </a:pPr>
            <a:r>
              <a:rPr lang="en-US" altLang="ko-KR" sz="1400"/>
              <a:t>Till I heard </a:t>
            </a:r>
            <a:r>
              <a:rPr lang="en-US" altLang="ko-KR" sz="1400">
                <a:hlinkClick r:id="rId3"/>
              </a:rPr>
              <a:t>Chapman</a:t>
            </a:r>
            <a:r>
              <a:rPr lang="en-US" altLang="ko-KR" sz="1400"/>
              <a:t> speak out loud and bold:</a:t>
            </a:r>
            <a:endParaRPr lang="en-US" altLang="ko-KR" sz="1400"/>
          </a:p>
          <a:p>
            <a:pPr lvl="0">
              <a:defRPr/>
            </a:pPr>
            <a:r>
              <a:rPr lang="en-US" altLang="ko-KR" sz="1400"/>
              <a:t>Then felt I like some watcher of the skies</a:t>
            </a:r>
            <a:endParaRPr lang="en-US" altLang="ko-KR" sz="1400"/>
          </a:p>
          <a:p>
            <a:pPr lvl="0">
              <a:defRPr/>
            </a:pPr>
            <a:r>
              <a:rPr lang="en-US" altLang="ko-KR" sz="1400"/>
              <a:t>    When a new planet swims into his ken;</a:t>
            </a:r>
            <a:endParaRPr lang="en-US" altLang="ko-KR" sz="1400"/>
          </a:p>
          <a:p>
            <a:pPr lvl="0">
              <a:defRPr/>
            </a:pPr>
            <a:r>
              <a:rPr lang="en-US" altLang="ko-KR" sz="1400"/>
              <a:t>Or like stout </a:t>
            </a:r>
            <a:r>
              <a:rPr lang="en-US" altLang="ko-KR" sz="1400">
                <a:hlinkClick r:id="rId4"/>
              </a:rPr>
              <a:t>Cortez</a:t>
            </a:r>
            <a:r>
              <a:rPr lang="en-US" altLang="ko-KR" sz="1400"/>
              <a:t> when with eagle eyes</a:t>
            </a:r>
            <a:endParaRPr lang="en-US" altLang="ko-KR" sz="1400"/>
          </a:p>
          <a:p>
            <a:pPr lvl="0">
              <a:defRPr/>
            </a:pPr>
            <a:r>
              <a:rPr lang="en-US" altLang="ko-KR" sz="1400"/>
              <a:t>    He stared at the Pacific—and all his men</a:t>
            </a:r>
            <a:endParaRPr lang="en-US" altLang="ko-KR" sz="1400"/>
          </a:p>
          <a:p>
            <a:pPr lvl="0">
              <a:defRPr/>
            </a:pPr>
            <a:r>
              <a:rPr lang="en-US" altLang="ko-KR" sz="1400"/>
              <a:t>Looked at each other with a wild surmise—</a:t>
            </a:r>
            <a:endParaRPr lang="en-US" altLang="ko-KR" sz="1400"/>
          </a:p>
          <a:p>
            <a:pPr lvl="0">
              <a:defRPr/>
            </a:pPr>
            <a:r>
              <a:rPr lang="en-US" altLang="ko-KR" sz="1400"/>
              <a:t>    Silent, upon a peak in Darien.</a:t>
            </a:r>
            <a:endParaRPr lang="ko-KR" altLang="en-US" sz="1400"/>
          </a:p>
        </p:txBody>
      </p:sp>
      <p:sp>
        <p:nvSpPr>
          <p:cNvPr id="3" name="내용 개체 틀 2"/>
          <p:cNvSpPr>
            <a:spLocks noGrp="1"/>
          </p:cNvSpPr>
          <p:nvPr>
            <p:ph sz="half" idx="2"/>
          </p:nvPr>
        </p:nvSpPr>
        <p:spPr>
          <a:xfrm>
            <a:off x="6528048" y="1844824"/>
            <a:ext cx="4826000" cy="4104091"/>
          </a:xfrm>
        </p:spPr>
        <p:txBody>
          <a:bodyPr>
            <a:normAutofit lnSpcReduction="10000"/>
          </a:bodyPr>
          <a:lstStyle/>
          <a:p>
            <a:pPr lvl="0">
              <a:defRPr/>
            </a:pPr>
            <a:r>
              <a:rPr lang="ko-KR" altLang="en-US" sz="1400"/>
              <a:t>나는 황금의 땅도 많이 여행했고</a:t>
            </a:r>
            <a:r>
              <a:rPr lang="en-US" altLang="ko-KR" sz="1400"/>
              <a:t>,</a:t>
            </a:r>
            <a:br>
              <a:rPr lang="en-US" altLang="ko-KR" sz="1400"/>
            </a:br>
            <a:r>
              <a:rPr lang="ko-KR" altLang="en-US" sz="1400"/>
              <a:t>훌륭한 나라들과 왕국들도 많이 봤다</a:t>
            </a:r>
            <a:r>
              <a:rPr lang="en-US" altLang="ko-KR" sz="1400"/>
              <a:t>.</a:t>
            </a:r>
            <a:br>
              <a:rPr lang="en-US" altLang="ko-KR" sz="1400"/>
            </a:br>
            <a:r>
              <a:rPr lang="ko-KR" altLang="en-US" sz="1400"/>
              <a:t>아폴로를 섬기는 시인들이 사는</a:t>
            </a:r>
            <a:endParaRPr lang="ko-KR" altLang="en-US" sz="1400"/>
          </a:p>
          <a:p>
            <a:pPr lvl="0">
              <a:defRPr/>
            </a:pPr>
            <a:r>
              <a:rPr lang="ko-KR" altLang="en-US" sz="1400"/>
              <a:t>서쪽의 섬들도 많이 가봤다</a:t>
            </a:r>
            <a:r>
              <a:rPr lang="en-US" altLang="ko-KR" sz="1400"/>
              <a:t>.</a:t>
            </a:r>
            <a:endParaRPr lang="en-US" altLang="ko-KR" sz="1400"/>
          </a:p>
          <a:p>
            <a:pPr lvl="0">
              <a:defRPr/>
            </a:pPr>
            <a:r>
              <a:rPr lang="ko-KR" altLang="en-US" sz="1400"/>
              <a:t>나는 어떤 넓은 땅에 대한 얘기를 들어왔는데</a:t>
            </a:r>
            <a:r>
              <a:rPr lang="en-US" altLang="ko-KR" sz="1400"/>
              <a:t>,</a:t>
            </a:r>
            <a:br>
              <a:rPr lang="en-US" altLang="ko-KR" sz="1400"/>
            </a:br>
            <a:r>
              <a:rPr lang="ko-KR" altLang="en-US" sz="1400"/>
              <a:t>그곳은 주름살 깊은 호머가 군림하는 그의 영토였다</a:t>
            </a:r>
            <a:r>
              <a:rPr lang="en-US" altLang="ko-KR" sz="1400"/>
              <a:t>.</a:t>
            </a:r>
            <a:br>
              <a:rPr lang="en-US" altLang="ko-KR" sz="1400"/>
            </a:br>
            <a:r>
              <a:rPr lang="ko-KR" altLang="en-US" sz="1400"/>
              <a:t>하지만 나는 그 땅의 순수하고 조용한 대기를 들이마실 수 없었다</a:t>
            </a:r>
            <a:r>
              <a:rPr lang="en-US" altLang="ko-KR" sz="1400"/>
              <a:t>.</a:t>
            </a:r>
            <a:br>
              <a:rPr lang="en-US" altLang="ko-KR" sz="1400"/>
            </a:br>
            <a:r>
              <a:rPr lang="ko-KR" altLang="en-US" sz="1400"/>
              <a:t>채프만이 크고 대담하게 말하는 소리를 들었을 때까지</a:t>
            </a:r>
            <a:r>
              <a:rPr lang="en-US" altLang="ko-KR" sz="1400"/>
              <a:t>.</a:t>
            </a:r>
            <a:br>
              <a:rPr lang="en-US" altLang="ko-KR" sz="1400"/>
            </a:br>
            <a:r>
              <a:rPr lang="ko-KR" altLang="en-US" sz="1400"/>
              <a:t>그때 나는 하늘의 관찰자들이 새로운 행성의 움직임을 포착했을 때 같은 그런 기분이었다</a:t>
            </a:r>
            <a:r>
              <a:rPr lang="en-US" altLang="ko-KR" sz="1400"/>
              <a:t>.</a:t>
            </a:r>
            <a:endParaRPr lang="en-US" altLang="ko-KR" sz="1400"/>
          </a:p>
          <a:p>
            <a:pPr lvl="0">
              <a:defRPr/>
            </a:pPr>
            <a:r>
              <a:rPr lang="ko-KR" altLang="en-US" sz="1400"/>
              <a:t>혹은 모든 부하들이 황당한 추측 속에 서로를 쳐다보는 가운데</a:t>
            </a:r>
            <a:r>
              <a:rPr lang="en-US" altLang="ko-KR" sz="1400"/>
              <a:t>, </a:t>
            </a:r>
            <a:endParaRPr lang="en-US" altLang="ko-KR" sz="1400"/>
          </a:p>
          <a:p>
            <a:pPr lvl="0">
              <a:defRPr/>
            </a:pPr>
            <a:r>
              <a:rPr lang="ko-KR" altLang="en-US" sz="1400"/>
              <a:t>강건한 코르테즈가 그의 독수리같은 눈매로</a:t>
            </a:r>
            <a:br>
              <a:rPr lang="en-US" altLang="ko-KR" sz="1400"/>
            </a:br>
            <a:r>
              <a:rPr lang="ko-KR" altLang="en-US" sz="1400"/>
              <a:t>다리안의 산꼭대기에서 조용히</a:t>
            </a:r>
            <a:endParaRPr lang="ko-KR" altLang="en-US" sz="1400"/>
          </a:p>
          <a:p>
            <a:pPr lvl="0">
              <a:defRPr/>
            </a:pPr>
            <a:r>
              <a:rPr lang="ko-KR" altLang="en-US" sz="1400"/>
              <a:t>태평양을 노려보았을 때 같은 그런 기분이었다</a:t>
            </a:r>
            <a:r>
              <a:rPr lang="en-US" altLang="ko-KR" sz="1400"/>
              <a:t>.</a:t>
            </a:r>
            <a:br>
              <a:rPr lang="en-US" altLang="ko-KR" sz="1400"/>
            </a:br>
            <a:br>
              <a:rPr lang="en-US" altLang="ko-KR" sz="1400"/>
            </a:br>
            <a:endParaRPr lang="ko-KR" altLang="en-US" sz="1400"/>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472714" mc:Ignorable="p14" p14:dur="2000"/>
    </mc:Choice>
    <mc:Fallback>
      <p:transition/>
    </mc:Fallback>
  </mc:AlternateContent>
  <p:timing>
    <p:tnLst>
      <p:par>
        <p:cTn id="1" dur="indefinite" restart="never" nodeType="tmRoot"/>
      </p:par>
    </p:tnLst>
  </p:timing>
</p:sld>
</file>

<file path=ppt/slides/slide1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lgn="ctr">
              <a:defRPr/>
            </a:pPr>
            <a:r>
              <a:rPr lang="en-US" altLang="ko-KR"/>
              <a:t>Comments from the Text</a:t>
            </a:r>
            <a:endParaRPr lang="ko-KR" altLang="en-US"/>
          </a:p>
        </p:txBody>
      </p:sp>
      <p:sp>
        <p:nvSpPr>
          <p:cNvPr id="3" name="내용 개체 틀 2"/>
          <p:cNvSpPr>
            <a:spLocks noGrp="1"/>
          </p:cNvSpPr>
          <p:nvPr>
            <p:ph idx="1"/>
          </p:nvPr>
        </p:nvSpPr>
        <p:spPr>
          <a:xfrm>
            <a:off x="1524000" y="2132856"/>
            <a:ext cx="9855200" cy="3802808"/>
          </a:xfrm>
        </p:spPr>
        <p:txBody>
          <a:bodyPr>
            <a:normAutofit/>
          </a:bodyPr>
          <a:lstStyle/>
          <a:p>
            <a:pPr lvl="0">
              <a:defRPr/>
            </a:pPr>
            <a:r>
              <a:rPr lang="en-US" altLang="ko-KR" sz="2000"/>
              <a:t>﻿"the subjective experience of reading and the complex sensations it inspires--</a:t>
            </a:r>
            <a:r>
              <a:rPr lang="en-US" altLang="ko-KR" sz="2000">
                <a:solidFill>
                  <a:srgbClr val="ff0000"/>
                </a:solidFill>
              </a:rPr>
              <a:t>the dizzying exhilaration of discovery</a:t>
            </a:r>
            <a:r>
              <a:rPr lang="en-US" altLang="ko-KR" sz="2000"/>
              <a:t>; </a:t>
            </a:r>
            <a:r>
              <a:rPr lang="en-US" altLang="ko-KR" sz="2000">
                <a:solidFill>
                  <a:srgbClr val="ff0000"/>
                </a:solidFill>
              </a:rPr>
              <a:t>the sense of power, accomplishment, and pride that comes of achieving something difficult</a:t>
            </a:r>
            <a:r>
              <a:rPr lang="en-US" altLang="ko-KR" sz="2000"/>
              <a:t>; the wonder we feel in those rare moments when a much-anticipated experience turns out to be even greater than we had imagined it would be(5)."</a:t>
            </a:r>
            <a:endParaRPr lang="en-US" altLang="ko-KR" sz="2000"/>
          </a:p>
          <a:p>
            <a:pPr lvl="0">
              <a:defRPr/>
            </a:pPr>
            <a:endParaRPr lang="en-US" altLang="ko-KR" sz="2000"/>
          </a:p>
          <a:p>
            <a:pPr lvl="0">
              <a:defRPr/>
            </a:pPr>
            <a:r>
              <a:rPr lang="en-US" altLang="ko-KR" sz="2000"/>
              <a:t>"</a:t>
            </a:r>
            <a:r>
              <a:rPr lang="en-US" altLang="ko-KR" sz="2000">
                <a:solidFill>
                  <a:srgbClr val="ff0000"/>
                </a:solidFill>
              </a:rPr>
              <a:t>the sensual qualities-the way the words look, sound, and even feel in our mouths because of the particular way they are put together on the page. </a:t>
            </a:r>
            <a:r>
              <a:rPr lang="en-US" altLang="ko-KR" sz="2000"/>
              <a:t>The sensation of excitement--of a racing heart and mind--is reproduced in us as we read the poem(5)."</a:t>
            </a:r>
            <a:endParaRPr lang="ko-KR" altLang="en-US" sz="2000"/>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122784" mc:Ignorable="p14" p14:dur="2000"/>
    </mc:Choice>
    <mc:Fallback>
      <p:transition/>
    </mc:Fallback>
  </mc:AlternateContent>
  <p:timing>
    <p:tnLst>
      <p:par>
        <p:cTn id="1" dur="indefinite" restart="never" nodeType="tmRoot"/>
      </p:par>
    </p:tnLst>
  </p:timing>
</p:sld>
</file>

<file path=ppt/slides/slide1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lgn="ctr">
              <a:defRPr/>
            </a:pPr>
            <a:r>
              <a:rPr lang="en-US" altLang="ko-KR"/>
              <a:t>“Meter” in English Poetry</a:t>
            </a:r>
            <a:endParaRPr lang="ko-KR" altLang="en-US"/>
          </a:p>
        </p:txBody>
      </p:sp>
      <p:sp>
        <p:nvSpPr>
          <p:cNvPr id="3" name="내용 개체 틀 2"/>
          <p:cNvSpPr>
            <a:spLocks noGrp="1"/>
          </p:cNvSpPr>
          <p:nvPr>
            <p:ph idx="1"/>
          </p:nvPr>
        </p:nvSpPr>
        <p:spPr>
          <a:xfrm>
            <a:off x="1524000" y="1844824"/>
            <a:ext cx="9855200" cy="4090840"/>
          </a:xfrm>
        </p:spPr>
        <p:txBody>
          <a:bodyPr>
            <a:normAutofit/>
          </a:bodyPr>
          <a:lstStyle/>
          <a:p>
            <a:pPr lvl="0">
              <a:defRPr/>
            </a:pPr>
            <a:r>
              <a:rPr lang="en-US" altLang="ko-KR" sz="2400"/>
              <a:t>The recurrence, in regular units, of a prominent feature in the sequence of speech-sounds of a language.</a:t>
            </a:r>
            <a:endParaRPr lang="en-US" altLang="ko-KR" sz="2400"/>
          </a:p>
          <a:p>
            <a:pPr lvl="0">
              <a:defRPr/>
            </a:pPr>
            <a:endParaRPr lang="en-US" altLang="ko-KR" sz="2400"/>
          </a:p>
          <a:p>
            <a:pPr lvl="0">
              <a:defRPr/>
            </a:pPr>
            <a:r>
              <a:rPr lang="en-US" altLang="ko-KR" sz="2400">
                <a:solidFill>
                  <a:srgbClr val="ff0000"/>
                </a:solidFill>
              </a:rPr>
              <a:t>A foot </a:t>
            </a:r>
            <a:r>
              <a:rPr lang="en-US" altLang="ko-KR" sz="2400"/>
              <a:t>is the combination of a strong stress and the associated weak stress or stresses which make up the recurrent metric unit of a line.</a:t>
            </a:r>
            <a:endParaRPr lang="en-US" altLang="ko-KR" sz="2400"/>
          </a:p>
          <a:p>
            <a:pPr lvl="0">
              <a:defRPr/>
            </a:pPr>
            <a:endParaRPr lang="en-US" altLang="ko-KR" sz="2400"/>
          </a:p>
          <a:p>
            <a:pPr lvl="0">
              <a:defRPr/>
            </a:pPr>
            <a:r>
              <a:rPr lang="en-US" altLang="ko-KR" sz="2400">
                <a:solidFill>
                  <a:srgbClr val="ff0000"/>
                </a:solidFill>
              </a:rPr>
              <a:t>Iambic</a:t>
            </a:r>
            <a:r>
              <a:rPr lang="en-US" altLang="ko-KR" sz="2400"/>
              <a:t>(</a:t>
            </a:r>
            <a:r>
              <a:rPr lang="ko-KR" altLang="en-US" sz="2400"/>
              <a:t>약강</a:t>
            </a:r>
            <a:r>
              <a:rPr lang="en-US" altLang="ko-KR" sz="2400"/>
              <a:t>), </a:t>
            </a:r>
            <a:r>
              <a:rPr lang="en-US" altLang="ko-KR" sz="2400">
                <a:solidFill>
                  <a:srgbClr val="ff0000"/>
                </a:solidFill>
              </a:rPr>
              <a:t>Anapestic</a:t>
            </a:r>
            <a:r>
              <a:rPr lang="en-US" altLang="ko-KR" sz="2400"/>
              <a:t>(</a:t>
            </a:r>
            <a:r>
              <a:rPr lang="ko-KR" altLang="en-US" sz="2400"/>
              <a:t>약약강</a:t>
            </a:r>
            <a:r>
              <a:rPr lang="en-US" altLang="ko-KR" sz="2400"/>
              <a:t>), </a:t>
            </a:r>
            <a:r>
              <a:rPr lang="en-US" altLang="ko-KR" sz="2400">
                <a:solidFill>
                  <a:srgbClr val="ff0000"/>
                </a:solidFill>
              </a:rPr>
              <a:t>Trochaic</a:t>
            </a:r>
            <a:r>
              <a:rPr lang="en-US" altLang="ko-KR" sz="2400"/>
              <a:t>(</a:t>
            </a:r>
            <a:r>
              <a:rPr lang="ko-KR" altLang="en-US" sz="2400"/>
              <a:t>강약</a:t>
            </a:r>
            <a:r>
              <a:rPr lang="en-US" altLang="ko-KR" sz="2400"/>
              <a:t>), and </a:t>
            </a:r>
            <a:r>
              <a:rPr lang="en-US" altLang="ko-KR" sz="2400">
                <a:solidFill>
                  <a:srgbClr val="ff0000"/>
                </a:solidFill>
              </a:rPr>
              <a:t>Dactylic</a:t>
            </a:r>
            <a:r>
              <a:rPr lang="en-US" altLang="ko-KR" sz="2400"/>
              <a:t>(</a:t>
            </a:r>
            <a:r>
              <a:rPr lang="ko-KR" altLang="en-US" sz="2400"/>
              <a:t>강약약</a:t>
            </a:r>
            <a:r>
              <a:rPr lang="en-US" altLang="ko-KR" sz="2400"/>
              <a:t>)</a:t>
            </a:r>
            <a:endParaRPr lang="en-US" altLang="ko-KR" sz="2400"/>
          </a:p>
          <a:p>
            <a:pPr lvl="0">
              <a:defRPr/>
            </a:pPr>
            <a:endParaRPr lang="ko-KR"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148386" mc:Ignorable="p14" p14:dur="20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lgn="ctr">
              <a:defRPr/>
            </a:pPr>
            <a:r>
              <a:rPr lang="en-US" altLang="ko-KR"/>
              <a:t>Names of Metric Lines</a:t>
            </a:r>
            <a:endParaRPr lang="ko-KR" altLang="en-US"/>
          </a:p>
        </p:txBody>
      </p:sp>
      <p:sp>
        <p:nvSpPr>
          <p:cNvPr id="3" name="내용 개체 틀 2"/>
          <p:cNvSpPr>
            <a:spLocks noGrp="1"/>
          </p:cNvSpPr>
          <p:nvPr>
            <p:ph idx="1"/>
          </p:nvPr>
        </p:nvSpPr>
        <p:spPr>
          <a:xfrm>
            <a:off x="1524000" y="1988840"/>
            <a:ext cx="9855200" cy="3946824"/>
          </a:xfrm>
        </p:spPr>
        <p:txBody>
          <a:bodyPr>
            <a:normAutofit fontScale="92500"/>
          </a:bodyPr>
          <a:lstStyle/>
          <a:p>
            <a:pPr lvl="0">
              <a:defRPr/>
            </a:pPr>
            <a:r>
              <a:rPr lang="en-US" altLang="ko-KR" b="1">
                <a:solidFill>
                  <a:srgbClr val="ff0000"/>
                </a:solidFill>
              </a:rPr>
              <a:t>mono</a:t>
            </a:r>
            <a:r>
              <a:rPr lang="en-US" altLang="ko-KR" b="1"/>
              <a:t>meter</a:t>
            </a:r>
            <a:r>
              <a:rPr lang="en-US" altLang="ko-KR"/>
              <a:t>: one foot</a:t>
            </a:r>
            <a:endParaRPr lang="en-US" altLang="ko-KR"/>
          </a:p>
          <a:p>
            <a:pPr lvl="0">
              <a:defRPr/>
            </a:pPr>
            <a:r>
              <a:rPr lang="en-US" altLang="ko-KR" b="1">
                <a:solidFill>
                  <a:srgbClr val="ff0000"/>
                </a:solidFill>
              </a:rPr>
              <a:t>di</a:t>
            </a:r>
            <a:r>
              <a:rPr lang="en-US" altLang="ko-KR" b="1"/>
              <a:t>meter</a:t>
            </a:r>
            <a:r>
              <a:rPr lang="en-US" altLang="ko-KR"/>
              <a:t>: two feet</a:t>
            </a:r>
            <a:endParaRPr lang="en-US" altLang="ko-KR"/>
          </a:p>
          <a:p>
            <a:pPr lvl="0">
              <a:defRPr/>
            </a:pPr>
            <a:r>
              <a:rPr lang="en-US" altLang="ko-KR" b="1">
                <a:solidFill>
                  <a:srgbClr val="ff0000"/>
                </a:solidFill>
              </a:rPr>
              <a:t>tri</a:t>
            </a:r>
            <a:r>
              <a:rPr lang="en-US" altLang="ko-KR" b="1"/>
              <a:t>meter</a:t>
            </a:r>
            <a:r>
              <a:rPr lang="en-US" altLang="ko-KR"/>
              <a:t>: three feet</a:t>
            </a:r>
            <a:endParaRPr lang="en-US" altLang="ko-KR"/>
          </a:p>
          <a:p>
            <a:pPr lvl="0">
              <a:defRPr/>
            </a:pPr>
            <a:r>
              <a:rPr lang="en-US" altLang="ko-KR" b="1">
                <a:solidFill>
                  <a:srgbClr val="ff0000"/>
                </a:solidFill>
              </a:rPr>
              <a:t>tetra</a:t>
            </a:r>
            <a:r>
              <a:rPr lang="en-US" altLang="ko-KR" b="1"/>
              <a:t>meter</a:t>
            </a:r>
            <a:r>
              <a:rPr lang="en-US" altLang="ko-KR"/>
              <a:t>: four feet</a:t>
            </a:r>
            <a:endParaRPr lang="en-US" altLang="ko-KR"/>
          </a:p>
          <a:p>
            <a:pPr lvl="0">
              <a:defRPr/>
            </a:pPr>
            <a:r>
              <a:rPr lang="en-US" altLang="ko-KR" b="1">
                <a:solidFill>
                  <a:srgbClr val="ff0000"/>
                </a:solidFill>
              </a:rPr>
              <a:t>penta</a:t>
            </a:r>
            <a:r>
              <a:rPr lang="en-US" altLang="ko-KR" b="1"/>
              <a:t>meter</a:t>
            </a:r>
            <a:r>
              <a:rPr lang="en-US" altLang="ko-KR"/>
              <a:t>: five feet</a:t>
            </a:r>
            <a:endParaRPr lang="en-US" altLang="ko-KR"/>
          </a:p>
          <a:p>
            <a:pPr lvl="0">
              <a:defRPr/>
            </a:pPr>
            <a:r>
              <a:rPr lang="en-US" altLang="ko-KR" b="1">
                <a:solidFill>
                  <a:srgbClr val="ff0000"/>
                </a:solidFill>
              </a:rPr>
              <a:t>hexa</a:t>
            </a:r>
            <a:r>
              <a:rPr lang="en-US" altLang="ko-KR" b="1"/>
              <a:t>meter</a:t>
            </a:r>
            <a:r>
              <a:rPr lang="en-US" altLang="ko-KR"/>
              <a:t>: six feet (an Alexandrine is a line of six iambic feet)</a:t>
            </a:r>
            <a:endParaRPr lang="en-US" altLang="ko-KR"/>
          </a:p>
          <a:p>
            <a:pPr lvl="0">
              <a:defRPr/>
            </a:pPr>
            <a:r>
              <a:rPr lang="en-US" altLang="ko-KR" b="1">
                <a:solidFill>
                  <a:srgbClr val="ff0000"/>
                </a:solidFill>
              </a:rPr>
              <a:t>hepta</a:t>
            </a:r>
            <a:r>
              <a:rPr lang="en-US" altLang="ko-KR" b="1"/>
              <a:t>meter</a:t>
            </a:r>
            <a:r>
              <a:rPr lang="en-US" altLang="ko-KR"/>
              <a:t>: seven feet </a:t>
            </a:r>
            <a:endParaRPr lang="en-US" altLang="ko-KR"/>
          </a:p>
          <a:p>
            <a:pPr lvl="0">
              <a:defRPr/>
            </a:pPr>
            <a:r>
              <a:rPr lang="en-US" altLang="ko-KR" b="1">
                <a:solidFill>
                  <a:srgbClr val="ff0000"/>
                </a:solidFill>
              </a:rPr>
              <a:t>octa</a:t>
            </a:r>
            <a:r>
              <a:rPr lang="en-US" altLang="ko-KR" b="1"/>
              <a:t>meter</a:t>
            </a:r>
            <a:r>
              <a:rPr lang="en-US" altLang="ko-KR"/>
              <a:t>: eight feet </a:t>
            </a:r>
            <a:endParaRPr lang="ko-KR"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74767" mc:Ignorable="p14" p14:dur="20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lgn="ctr">
              <a:defRPr/>
            </a:pPr>
            <a:r>
              <a:rPr lang="en-US" altLang="ko-KR"/>
              <a:t>An Example of “Dactylic Tetrameter”</a:t>
            </a:r>
            <a:endParaRPr lang="ko-KR" altLang="en-US"/>
          </a:p>
        </p:txBody>
      </p:sp>
      <p:sp>
        <p:nvSpPr>
          <p:cNvPr id="4" name="내용 개체 틀 3"/>
          <p:cNvSpPr>
            <a:spLocks noGrp="1"/>
          </p:cNvSpPr>
          <p:nvPr>
            <p:ph sz="half" idx="1"/>
          </p:nvPr>
        </p:nvSpPr>
        <p:spPr>
          <a:xfrm>
            <a:off x="1524000" y="1844824"/>
            <a:ext cx="4826000" cy="4320480"/>
          </a:xfrm>
        </p:spPr>
        <p:txBody>
          <a:bodyPr>
            <a:normAutofit fontScale="47500" lnSpcReduction="20000"/>
          </a:bodyPr>
          <a:lstStyle/>
          <a:p>
            <a:pPr lvl="0">
              <a:defRPr/>
            </a:pPr>
            <a:r>
              <a:rPr lang="en-US" altLang="ko-KR"/>
              <a:t>Rain drops on roses and whiskers on kittens</a:t>
            </a:r>
            <a:endParaRPr lang="en-US" altLang="ko-KR"/>
          </a:p>
          <a:p>
            <a:pPr lvl="0">
              <a:defRPr/>
            </a:pPr>
            <a:r>
              <a:rPr lang="en-US" altLang="ko-KR"/>
              <a:t>Bright copper kettles and warm woolen mittens</a:t>
            </a:r>
            <a:endParaRPr lang="en-US" altLang="ko-KR"/>
          </a:p>
          <a:p>
            <a:pPr lvl="0">
              <a:defRPr/>
            </a:pPr>
            <a:r>
              <a:rPr lang="en-US" altLang="ko-KR"/>
              <a:t>Brown paper packages tied up with strings</a:t>
            </a:r>
            <a:endParaRPr lang="en-US" altLang="ko-KR"/>
          </a:p>
          <a:p>
            <a:pPr lvl="0">
              <a:defRPr/>
            </a:pPr>
            <a:r>
              <a:rPr lang="en-US" altLang="ko-KR"/>
              <a:t>These are a few of my favorite things</a:t>
            </a:r>
            <a:endParaRPr lang="en-US" altLang="ko-KR"/>
          </a:p>
          <a:p>
            <a:pPr lvl="0">
              <a:defRPr/>
            </a:pPr>
            <a:endParaRPr lang="en-US" altLang="ko-KR"/>
          </a:p>
          <a:p>
            <a:pPr lvl="0">
              <a:defRPr/>
            </a:pPr>
            <a:r>
              <a:rPr lang="en-US" altLang="ko-KR"/>
              <a:t>Cream colored ponies and crisp apple streudels</a:t>
            </a:r>
            <a:endParaRPr lang="en-US" altLang="ko-KR"/>
          </a:p>
          <a:p>
            <a:pPr lvl="0">
              <a:defRPr/>
            </a:pPr>
            <a:r>
              <a:rPr lang="en-US" altLang="ko-KR"/>
              <a:t>Doorbells and sleigh bells and schnitzel with noodles</a:t>
            </a:r>
            <a:endParaRPr lang="en-US" altLang="ko-KR"/>
          </a:p>
          <a:p>
            <a:pPr lvl="0">
              <a:defRPr/>
            </a:pPr>
            <a:r>
              <a:rPr lang="en-US" altLang="ko-KR"/>
              <a:t>Wild geese that fly with the moon on their wings</a:t>
            </a:r>
            <a:endParaRPr lang="en-US" altLang="ko-KR"/>
          </a:p>
          <a:p>
            <a:pPr lvl="0">
              <a:defRPr/>
            </a:pPr>
            <a:r>
              <a:rPr lang="en-US" altLang="ko-KR"/>
              <a:t>These are a few of my favorite things</a:t>
            </a:r>
            <a:endParaRPr lang="en-US" altLang="ko-KR"/>
          </a:p>
          <a:p>
            <a:pPr lvl="0">
              <a:defRPr/>
            </a:pPr>
            <a:endParaRPr lang="en-US" altLang="ko-KR"/>
          </a:p>
          <a:p>
            <a:pPr lvl="0">
              <a:defRPr/>
            </a:pPr>
            <a:r>
              <a:rPr lang="en-US" altLang="ko-KR"/>
              <a:t>Girls in white dresses with blue satin sashes</a:t>
            </a:r>
            <a:endParaRPr lang="en-US" altLang="ko-KR"/>
          </a:p>
          <a:p>
            <a:pPr lvl="0">
              <a:defRPr/>
            </a:pPr>
            <a:r>
              <a:rPr lang="en-US" altLang="ko-KR"/>
              <a:t>Snowflakes that stay on my nose and eyelashes</a:t>
            </a:r>
            <a:endParaRPr lang="en-US" altLang="ko-KR"/>
          </a:p>
          <a:p>
            <a:pPr lvl="0">
              <a:defRPr/>
            </a:pPr>
            <a:r>
              <a:rPr lang="en-US" altLang="ko-KR"/>
              <a:t>Silver white winters that melt into springs</a:t>
            </a:r>
            <a:endParaRPr lang="en-US" altLang="ko-KR"/>
          </a:p>
          <a:p>
            <a:pPr lvl="0">
              <a:defRPr/>
            </a:pPr>
            <a:r>
              <a:rPr lang="en-US" altLang="ko-KR"/>
              <a:t>These are a few of my favorite things</a:t>
            </a:r>
            <a:endParaRPr lang="en-US" altLang="ko-KR"/>
          </a:p>
          <a:p>
            <a:pPr lvl="0">
              <a:defRPr/>
            </a:pPr>
            <a:endParaRPr lang="en-US" altLang="ko-KR"/>
          </a:p>
          <a:p>
            <a:pPr lvl="0">
              <a:defRPr/>
            </a:pPr>
            <a:r>
              <a:rPr lang="en-US" altLang="ko-KR"/>
              <a:t>When the dog bites</a:t>
            </a:r>
            <a:endParaRPr lang="en-US" altLang="ko-KR"/>
          </a:p>
          <a:p>
            <a:pPr lvl="0">
              <a:defRPr/>
            </a:pPr>
            <a:r>
              <a:rPr lang="en-US" altLang="ko-KR"/>
              <a:t>When the bee stings</a:t>
            </a:r>
            <a:endParaRPr lang="en-US" altLang="ko-KR"/>
          </a:p>
          <a:p>
            <a:pPr lvl="0">
              <a:defRPr/>
            </a:pPr>
            <a:r>
              <a:rPr lang="en-US" altLang="ko-KR"/>
              <a:t>When I'm feeling sad</a:t>
            </a:r>
            <a:endParaRPr lang="en-US" altLang="ko-KR"/>
          </a:p>
          <a:p>
            <a:pPr lvl="0">
              <a:defRPr/>
            </a:pPr>
            <a:r>
              <a:rPr lang="en-US" altLang="ko-KR"/>
              <a:t>I simply remember my favorite things</a:t>
            </a:r>
            <a:endParaRPr lang="en-US" altLang="ko-KR"/>
          </a:p>
          <a:p>
            <a:pPr lvl="0">
              <a:defRPr/>
            </a:pPr>
            <a:r>
              <a:rPr lang="en-US" altLang="ko-KR"/>
              <a:t>And then I don't feel so bad </a:t>
            </a:r>
            <a:endParaRPr lang="ko-KR" altLang="en-US"/>
          </a:p>
        </p:txBody>
      </p:sp>
      <p:pic>
        <p:nvPicPr>
          <p:cNvPr id="7" name="DGABqdbtQnA">
            <a:hlinkClick r:id="" action="ppaction://media"/>
          </p:cNvPr>
          <p:cNvPicPr>
            <a:picLocks noGrp="1" noRot="1" noChangeAspect="1"/>
          </p:cNvPicPr>
          <p:nvPr>
            <p:ph sz="half" idx="2"/>
            <a:videoFile r:link="rId2"/>
          </p:nvPr>
        </p:nvPicPr>
        <p:blipFill rotWithShape="1">
          <a:blip r:embed="rId3"/>
          <a:stretch>
            <a:fillRect/>
          </a:stretch>
        </p:blipFill>
        <p:spPr>
          <a:xfrm>
            <a:off x="6680200" y="2132856"/>
            <a:ext cx="4572000" cy="3168352"/>
          </a:xfrm>
          <a:prstGeom prst="rect">
            <a:avLst/>
          </a:prstGeom>
        </p:spPr>
      </p:pic>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286961" mc:Ignorable="p14" p14:dur="2000"/>
    </mc:Choice>
    <mc:Fallback>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7"/>
                                        </p:tgtEl>
                                      </p:cBhvr>
                                    </p:cmd>
                                  </p:childTnLst>
                                </p:cTn>
                              </p:par>
                            </p:childTnLst>
                          </p:cTn>
                        </p:par>
                      </p:childTnLst>
                    </p:cTn>
                  </p:par>
                </p:childTnLst>
              </p:cTn>
              <p:nextCondLst>
                <p:cond evt="onClick" delay="0">
                  <p:tgtEl>
                    <p:spTgt spid="7"/>
                  </p:tgtEl>
                </p:cond>
              </p:nextCondLst>
            </p:seq>
            <p:video>
              <p:cMediaNode vol="50000">
                <p:cTn id="7" fill="hold" display="0">
                  <p:stCondLst>
                    <p:cond delay="indefinite"/>
                  </p:stCondLst>
                </p:cTn>
                <p:tgtEl>
                  <p:spTgt spid="7"/>
                </p:tgtEl>
              </p:cMediaNode>
            </p:video>
          </p:childTnLst>
        </p:cTn>
      </p:par>
    </p:tnLst>
  </p:timing>
</p:sld>
</file>

<file path=ppt/slides/slide1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idx="0"/>
          </p:nvPr>
        </p:nvSpPr>
        <p:spPr/>
        <p:txBody>
          <a:bodyPr/>
          <a:lstStyle/>
          <a:p>
            <a:pPr lvl="0" algn="ctr">
              <a:defRPr/>
            </a:pPr>
            <a:r>
              <a:rPr lang="en-US" altLang="ko-KR"/>
              <a:t>An “Iambic Pentameter” sung by a rapper </a:t>
            </a:r>
            <a:endParaRPr lang="ko-KR" altLang="en-US"/>
          </a:p>
        </p:txBody>
      </p:sp>
      <p:pic>
        <p:nvPicPr>
          <p:cNvPr id="8" name="_31_UDs7Iac">
            <a:hlinkClick r:id="" action="ppaction://media"/>
          </p:cNvPr>
          <p:cNvPicPr>
            <a:picLocks noGrp="1" noRot="1" noChangeAspect="1"/>
          </p:cNvPicPr>
          <p:nvPr>
            <p:ph sz="half" idx="1"/>
            <a:videoFile r:link="rId2"/>
          </p:nvPr>
        </p:nvPicPr>
        <p:blipFill rotWithShape="1">
          <a:blip r:embed="rId3"/>
          <a:stretch>
            <a:fillRect/>
          </a:stretch>
        </p:blipFill>
        <p:spPr>
          <a:xfrm>
            <a:off x="1651000" y="2132856"/>
            <a:ext cx="4572000" cy="3744416"/>
          </a:xfrm>
          <a:prstGeom prst="rect">
            <a:avLst/>
          </a:prstGeom>
        </p:spPr>
      </p:pic>
      <p:sp>
        <p:nvSpPr>
          <p:cNvPr id="9" name="내용 개체 틀 8"/>
          <p:cNvSpPr>
            <a:spLocks noGrp="1"/>
          </p:cNvSpPr>
          <p:nvPr>
            <p:ph sz="half" idx="2"/>
          </p:nvPr>
        </p:nvSpPr>
        <p:spPr>
          <a:xfrm>
            <a:off x="6553200" y="2348880"/>
            <a:ext cx="4826000" cy="3586784"/>
          </a:xfrm>
        </p:spPr>
        <p:txBody>
          <a:bodyPr>
            <a:normAutofit fontScale="55000" lnSpcReduction="20000"/>
          </a:bodyPr>
          <a:lstStyle/>
          <a:p>
            <a:pPr lvl="0">
              <a:defRPr/>
            </a:pPr>
            <a:r>
              <a:rPr lang="en-US" altLang="ko-KR"/>
              <a:t>Shall I compare thee to a summer’s day?</a:t>
            </a:r>
            <a:endParaRPr lang="en-US" altLang="ko-KR"/>
          </a:p>
          <a:p>
            <a:pPr lvl="0">
              <a:defRPr/>
            </a:pPr>
            <a:r>
              <a:rPr lang="en-US" altLang="ko-KR"/>
              <a:t>Thou art more lovely and more temperate:</a:t>
            </a:r>
            <a:endParaRPr lang="en-US" altLang="ko-KR"/>
          </a:p>
          <a:p>
            <a:pPr lvl="0">
              <a:defRPr/>
            </a:pPr>
            <a:r>
              <a:rPr lang="en-US" altLang="ko-KR"/>
              <a:t>Rough winds do shake the darling buds of May,</a:t>
            </a:r>
            <a:endParaRPr lang="en-US" altLang="ko-KR"/>
          </a:p>
          <a:p>
            <a:pPr lvl="0">
              <a:defRPr/>
            </a:pPr>
            <a:r>
              <a:rPr lang="en-US" altLang="ko-KR"/>
              <a:t>And summer’s lease hath all too short a date;</a:t>
            </a:r>
            <a:endParaRPr lang="en-US" altLang="ko-KR"/>
          </a:p>
          <a:p>
            <a:pPr lvl="0">
              <a:defRPr/>
            </a:pPr>
            <a:r>
              <a:rPr lang="en-US" altLang="ko-KR"/>
              <a:t>Sometime too hot the eye of heaven shines,</a:t>
            </a:r>
            <a:endParaRPr lang="en-US" altLang="ko-KR"/>
          </a:p>
          <a:p>
            <a:pPr lvl="0">
              <a:defRPr/>
            </a:pPr>
            <a:r>
              <a:rPr lang="en-US" altLang="ko-KR"/>
              <a:t>And often is his gold complexion dimm'd;</a:t>
            </a:r>
            <a:endParaRPr lang="en-US" altLang="ko-KR"/>
          </a:p>
          <a:p>
            <a:pPr lvl="0">
              <a:defRPr/>
            </a:pPr>
            <a:r>
              <a:rPr lang="en-US" altLang="ko-KR"/>
              <a:t>And every fair from fair sometime declines,</a:t>
            </a:r>
            <a:endParaRPr lang="en-US" altLang="ko-KR"/>
          </a:p>
          <a:p>
            <a:pPr lvl="0">
              <a:defRPr/>
            </a:pPr>
            <a:r>
              <a:rPr lang="en-US" altLang="ko-KR"/>
              <a:t>By chance or nature’s changing course untrimm'd;</a:t>
            </a:r>
            <a:endParaRPr lang="en-US" altLang="ko-KR"/>
          </a:p>
          <a:p>
            <a:pPr lvl="0">
              <a:defRPr/>
            </a:pPr>
            <a:r>
              <a:rPr lang="en-US" altLang="ko-KR"/>
              <a:t>But thy eternal summer shall not fade,</a:t>
            </a:r>
            <a:endParaRPr lang="en-US" altLang="ko-KR"/>
          </a:p>
          <a:p>
            <a:pPr lvl="0">
              <a:defRPr/>
            </a:pPr>
            <a:r>
              <a:rPr lang="en-US" altLang="ko-KR"/>
              <a:t>Nor lose possession of that fair thou ow’st;</a:t>
            </a:r>
            <a:endParaRPr lang="en-US" altLang="ko-KR"/>
          </a:p>
          <a:p>
            <a:pPr lvl="0">
              <a:defRPr/>
            </a:pPr>
            <a:r>
              <a:rPr lang="en-US" altLang="ko-KR"/>
              <a:t>Nor shall death brag thou wander’st in his shade,</a:t>
            </a:r>
            <a:endParaRPr lang="en-US" altLang="ko-KR"/>
          </a:p>
          <a:p>
            <a:pPr lvl="0">
              <a:defRPr/>
            </a:pPr>
            <a:r>
              <a:rPr lang="en-US" altLang="ko-KR"/>
              <a:t>When in eternal lines to time thou grow’st:</a:t>
            </a:r>
            <a:endParaRPr lang="en-US" altLang="ko-KR"/>
          </a:p>
          <a:p>
            <a:pPr lvl="0">
              <a:defRPr/>
            </a:pPr>
            <a:r>
              <a:rPr lang="en-US" altLang="ko-KR"/>
              <a:t>   So long as men can breathe or eyes can see,</a:t>
            </a:r>
            <a:endParaRPr lang="en-US" altLang="ko-KR"/>
          </a:p>
          <a:p>
            <a:pPr lvl="0">
              <a:defRPr/>
            </a:pPr>
            <a:r>
              <a:rPr lang="en-US" altLang="ko-KR"/>
              <a:t>   So long lives this, and this gives life to thee.</a:t>
            </a:r>
            <a:endParaRPr lang="ko-KR" altLang="en-US"/>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321138" mc:Ignorable="p14" p14:dur="2000"/>
    </mc:Choice>
    <mc:Fallback>
      <p:transition/>
    </mc:Fallback>
  </mc:AlternateContent>
  <p:timing>
    <p:tnLst>
      <p:par>
        <p:cTn id="1" dur="indefinite" restart="never" nodeType="tmRoot"/>
      </p:par>
    </p:tnLst>
  </p:timing>
</p:sld>
</file>

<file path=ppt/slides/slide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idx="0"/>
          </p:nvPr>
        </p:nvSpPr>
        <p:spPr/>
        <p:txBody>
          <a:bodyPr/>
          <a:lstStyle/>
          <a:p>
            <a:pPr lvl="0" algn="ctr">
              <a:defRPr/>
            </a:pPr>
            <a:r>
              <a:rPr lang="en-US" altLang="ko-KR"/>
              <a:t>Text &amp; Website</a:t>
            </a:r>
            <a:endParaRPr lang="ko-KR" altLang="en-US"/>
          </a:p>
        </p:txBody>
      </p:sp>
      <p:sp>
        <p:nvSpPr>
          <p:cNvPr id="5" name="내용 개체 틀 4"/>
          <p:cNvSpPr>
            <a:spLocks noGrp="1"/>
          </p:cNvSpPr>
          <p:nvPr>
            <p:ph sz="half" idx="1"/>
          </p:nvPr>
        </p:nvSpPr>
        <p:spPr>
          <a:xfrm>
            <a:off x="1523492" y="2028057"/>
            <a:ext cx="4176464" cy="3907607"/>
          </a:xfrm>
        </p:spPr>
        <p:txBody>
          <a:bodyPr/>
          <a:lstStyle/>
          <a:p>
            <a:pPr lvl="0" algn="ctr">
              <a:defRPr/>
            </a:pPr>
            <a:r>
              <a:rPr lang="en-US" altLang="ko-KR"/>
              <a:t>Text</a:t>
            </a:r>
            <a:endParaRPr lang="en-US" altLang="ko-KR"/>
          </a:p>
          <a:p>
            <a:pPr lvl="0" algn="ctr">
              <a:defRPr/>
            </a:pPr>
            <a:endParaRPr lang="en-US" altLang="ko-KR"/>
          </a:p>
          <a:p>
            <a:pPr lvl="0" algn="ctr">
              <a:defRPr/>
            </a:pPr>
            <a:endParaRPr lang="ko-KR" altLang="en-US"/>
          </a:p>
        </p:txBody>
      </p:sp>
      <p:sp>
        <p:nvSpPr>
          <p:cNvPr id="6" name="내용 개체 틀 5"/>
          <p:cNvSpPr>
            <a:spLocks noGrp="1"/>
          </p:cNvSpPr>
          <p:nvPr>
            <p:ph sz="half" idx="2"/>
          </p:nvPr>
        </p:nvSpPr>
        <p:spPr>
          <a:xfrm>
            <a:off x="6528048" y="1916832"/>
            <a:ext cx="4826000" cy="3946824"/>
          </a:xfrm>
        </p:spPr>
        <p:txBody>
          <a:bodyPr/>
          <a:lstStyle/>
          <a:p>
            <a:pPr lvl="0" algn="ctr">
              <a:defRPr/>
            </a:pPr>
            <a:r>
              <a:rPr lang="en-US" altLang="ko-KR"/>
              <a:t>Website: armytage.net</a:t>
            </a:r>
            <a:endParaRPr lang="en-US" altLang="ko-KR"/>
          </a:p>
          <a:p>
            <a:pPr lvl="0" algn="ctr">
              <a:defRPr/>
            </a:pPr>
            <a:endParaRPr lang="en-US" altLang="ko-KR"/>
          </a:p>
          <a:p>
            <a:pPr lvl="0" algn="ctr">
              <a:defRPr/>
            </a:pPr>
            <a:endParaRPr lang="ko-KR" altLang="en-US"/>
          </a:p>
        </p:txBody>
      </p:sp>
      <p:pic>
        <p:nvPicPr>
          <p:cNvPr id="7" name="그림 6"/>
          <p:cNvPicPr>
            <a:picLocks noChangeAspect="1"/>
          </p:cNvPicPr>
          <p:nvPr/>
        </p:nvPicPr>
        <p:blipFill rotWithShape="1">
          <a:blip r:embed="rId2"/>
          <a:stretch>
            <a:fillRect/>
          </a:stretch>
        </p:blipFill>
        <p:spPr>
          <a:xfrm>
            <a:off x="2701086" y="2852936"/>
            <a:ext cx="1954754" cy="3082728"/>
          </a:xfrm>
          <a:prstGeom prst="rect">
            <a:avLst/>
          </a:prstGeom>
        </p:spPr>
      </p:pic>
      <p:pic>
        <p:nvPicPr>
          <p:cNvPr id="8" name="그림 7"/>
          <p:cNvPicPr>
            <a:picLocks noChangeAspect="1"/>
          </p:cNvPicPr>
          <p:nvPr/>
        </p:nvPicPr>
        <p:blipFill rotWithShape="1">
          <a:blip r:embed="rId3"/>
          <a:stretch>
            <a:fillRect/>
          </a:stretch>
        </p:blipFill>
        <p:spPr>
          <a:xfrm>
            <a:off x="6744072" y="2852936"/>
            <a:ext cx="4320480" cy="3082728"/>
          </a:xfrm>
          <a:prstGeom prst="rect">
            <a:avLst/>
          </a:prstGeom>
        </p:spPr>
      </p:pic>
    </p:spTree>
    <p:custDataLst>
      <p:tags r:id="rId4"/>
    </p:custData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76129" mc:Ignorable="p14" p14:dur="20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lgn="ctr">
              <a:defRPr/>
            </a:pPr>
            <a:r>
              <a:rPr lang="en-US" altLang="ko-KR"/>
              <a:t>Definition</a:t>
            </a:r>
            <a:endParaRPr lang="ko-KR" altLang="en-US"/>
          </a:p>
        </p:txBody>
      </p:sp>
      <p:sp>
        <p:nvSpPr>
          <p:cNvPr id="3" name="내용 개체 틀 2"/>
          <p:cNvSpPr>
            <a:spLocks noGrp="1"/>
          </p:cNvSpPr>
          <p:nvPr>
            <p:ph idx="1"/>
          </p:nvPr>
        </p:nvSpPr>
        <p:spPr/>
        <p:txBody>
          <a:bodyPr/>
          <a:lstStyle/>
          <a:p>
            <a:pPr lvl="0">
              <a:defRPr/>
            </a:pPr>
            <a:endParaRPr lang="en-US" altLang="ko-KR"/>
          </a:p>
          <a:p>
            <a:pPr lvl="0">
              <a:defRPr/>
            </a:pPr>
            <a:endParaRPr lang="en-US" altLang="ko-KR"/>
          </a:p>
          <a:p>
            <a:pPr lvl="0">
              <a:defRPr/>
            </a:pPr>
            <a:r>
              <a:rPr lang="en-US" altLang="ko-KR" sz="3200">
                <a:solidFill>
                  <a:srgbClr val="ff0000"/>
                </a:solidFill>
              </a:rPr>
              <a:t>Imaginative</a:t>
            </a:r>
            <a:r>
              <a:rPr lang="en-US" altLang="ko-KR" sz="3200"/>
              <a:t> or </a:t>
            </a:r>
            <a:r>
              <a:rPr lang="en-US" altLang="ko-KR" sz="3200">
                <a:solidFill>
                  <a:srgbClr val="ff0000"/>
                </a:solidFill>
              </a:rPr>
              <a:t>creative</a:t>
            </a:r>
            <a:r>
              <a:rPr lang="en-US" altLang="ko-KR" sz="3200"/>
              <a:t> writing, </a:t>
            </a:r>
            <a:endParaRPr lang="en-US" altLang="ko-KR" sz="3200"/>
          </a:p>
          <a:p>
            <a:pPr lvl="0">
              <a:defRPr/>
            </a:pPr>
            <a:r>
              <a:rPr lang="en-US" altLang="ko-KR" sz="3200"/>
              <a:t>especially of </a:t>
            </a:r>
            <a:r>
              <a:rPr lang="en-US" altLang="ko-KR" sz="3200">
                <a:solidFill>
                  <a:srgbClr val="ff0000"/>
                </a:solidFill>
              </a:rPr>
              <a:t>recognized</a:t>
            </a:r>
            <a:r>
              <a:rPr lang="en-US" altLang="ko-KR" sz="3200"/>
              <a:t> </a:t>
            </a:r>
            <a:r>
              <a:rPr lang="en-US" altLang="ko-KR" sz="3200">
                <a:solidFill>
                  <a:srgbClr val="ff0000"/>
                </a:solidFill>
              </a:rPr>
              <a:t>artistic value</a:t>
            </a:r>
            <a:endParaRPr lang="en-US" altLang="ko-KR" sz="3200">
              <a:solidFill>
                <a:srgbClr val="ff0000"/>
              </a:solidFill>
            </a:endParaRPr>
          </a:p>
          <a:p>
            <a:pPr lvl="0" algn="r">
              <a:defRPr/>
            </a:pPr>
            <a:endParaRPr lang="en-US" altLang="ko-KR" sz="3200">
              <a:solidFill>
                <a:srgbClr val="ff0000"/>
              </a:solidFill>
            </a:endParaRPr>
          </a:p>
          <a:p>
            <a:pPr lvl="0" algn="r">
              <a:defRPr/>
            </a:pPr>
            <a:r>
              <a:rPr lang="en-US" altLang="ko-KR" sz="2400"/>
              <a:t>From </a:t>
            </a:r>
            <a:r>
              <a:rPr lang="en-US" altLang="ko-KR" sz="2400" i="1"/>
              <a:t>American Heritage Dictionary</a:t>
            </a:r>
            <a:endParaRPr lang="ko-KR" altLang="en-US" sz="2400" i="1"/>
          </a:p>
        </p:txBody>
      </p:sp>
    </p:spTree>
    <p:custDataLst>
      <p:tags r:id="rId2"/>
    </p:custData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65935" mc:Ignorable="p14" p14:dur="20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lgn="ctr" rtl="0">
              <a:defRPr/>
            </a:pPr>
            <a:r>
              <a:rPr lang="en-US" altLang="ko-KR"/>
              <a:t>Three Major Genres</a:t>
            </a:r>
            <a:endParaRPr lang="ko-KR" altLang="en-US"/>
          </a:p>
        </p:txBody>
      </p:sp>
      <p:sp>
        <p:nvSpPr>
          <p:cNvPr id="3" name="내용 개체 틀 2"/>
          <p:cNvSpPr>
            <a:spLocks noGrp="1"/>
          </p:cNvSpPr>
          <p:nvPr>
            <p:ph idx="1"/>
          </p:nvPr>
        </p:nvSpPr>
        <p:spPr>
          <a:xfrm>
            <a:off x="1524000" y="2420888"/>
            <a:ext cx="9855200" cy="2592288"/>
          </a:xfrm>
        </p:spPr>
        <p:txBody>
          <a:bodyPr/>
          <a:lstStyle/>
          <a:p>
            <a:pPr lvl="1" rtl="0">
              <a:defRPr/>
            </a:pPr>
            <a:r>
              <a:rPr lang="en-US" altLang="ko-KR" sz="3600"/>
              <a:t>Fiction</a:t>
            </a:r>
            <a:endParaRPr lang="en-US" altLang="ko-KR" sz="3600"/>
          </a:p>
          <a:p>
            <a:pPr lvl="1" rtl="0">
              <a:defRPr/>
            </a:pPr>
            <a:r>
              <a:rPr lang="en-US" altLang="ko-KR" sz="3600"/>
              <a:t>Poetry</a:t>
            </a:r>
            <a:endParaRPr lang="en-US" altLang="ko-KR" sz="3600"/>
          </a:p>
          <a:p>
            <a:pPr lvl="1" rtl="0">
              <a:defRPr/>
            </a:pPr>
            <a:r>
              <a:rPr lang="en-US" altLang="ko-KR" sz="3600"/>
              <a:t>Drama</a:t>
            </a:r>
            <a:endParaRPr lang="en-US" altLang="ko-KR" sz="3600"/>
          </a:p>
          <a:p>
            <a:pPr lvl="1" rtl="0">
              <a:defRPr/>
            </a:pPr>
            <a:endParaRPr lang="en-US" altLang="ko-KR"/>
          </a:p>
          <a:p>
            <a:pPr lvl="1" rtl="0">
              <a:defRPr/>
            </a:pPr>
            <a:endParaRPr lang="ko-KR" altLang="en-US"/>
          </a:p>
        </p:txBody>
      </p:sp>
    </p:spTree>
    <p:custDataLst>
      <p:tags r:id="rId3"/>
    </p:custData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141883" mc:Ignorable="p14" p14:dur="20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idx="0"/>
          </p:nvPr>
        </p:nvSpPr>
        <p:spPr/>
        <p:txBody>
          <a:bodyPr/>
          <a:lstStyle/>
          <a:p>
            <a:pPr lvl="0" algn="ctr">
              <a:defRPr/>
            </a:pPr>
            <a:r>
              <a:rPr lang="en-US" altLang="ko-KR"/>
              <a:t>Canon</a:t>
            </a:r>
            <a:endParaRPr lang="ko-KR" altLang="en-US"/>
          </a:p>
        </p:txBody>
      </p:sp>
      <p:sp>
        <p:nvSpPr>
          <p:cNvPr id="5" name="내용 개체 틀 4"/>
          <p:cNvSpPr>
            <a:spLocks noGrp="1"/>
          </p:cNvSpPr>
          <p:nvPr>
            <p:ph idx="1"/>
          </p:nvPr>
        </p:nvSpPr>
        <p:spPr>
          <a:xfrm>
            <a:off x="1524000" y="2852936"/>
            <a:ext cx="9855200" cy="792088"/>
          </a:xfrm>
        </p:spPr>
        <p:txBody>
          <a:bodyPr>
            <a:normAutofit/>
          </a:bodyPr>
          <a:lstStyle/>
          <a:p>
            <a:pPr lvl="0">
              <a:defRPr/>
            </a:pPr>
            <a:r>
              <a:rPr lang="en-US" altLang="ko-KR" sz="3200"/>
              <a:t>A group of works of “recognized artistic value”</a:t>
            </a:r>
            <a:endParaRPr lang="ko-KR" altLang="en-US" sz="3200"/>
          </a:p>
        </p:txBody>
      </p:sp>
    </p:spTree>
    <p:custDataLst>
      <p:tags r:id="rId2"/>
    </p:custData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51103" mc:Ignorable="p14" p14:dur="20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title" idx="0"/>
          </p:nvPr>
        </p:nvSpPr>
        <p:spPr/>
        <p:txBody>
          <a:bodyPr/>
          <a:lstStyle/>
          <a:p>
            <a:pPr lvl="0" algn="ctr">
              <a:defRPr/>
            </a:pPr>
            <a:r>
              <a:rPr lang="en-US" altLang="ko-KR"/>
              <a:t>The Value of Literature</a:t>
            </a:r>
            <a:endParaRPr lang="ko-KR" altLang="en-US"/>
          </a:p>
        </p:txBody>
      </p:sp>
      <p:sp>
        <p:nvSpPr>
          <p:cNvPr id="6" name="내용 개체 틀 5"/>
          <p:cNvSpPr>
            <a:spLocks noGrp="1"/>
          </p:cNvSpPr>
          <p:nvPr>
            <p:ph idx="1"/>
          </p:nvPr>
        </p:nvSpPr>
        <p:spPr>
          <a:xfrm>
            <a:off x="1524000" y="1916832"/>
            <a:ext cx="9855200" cy="4018832"/>
          </a:xfrm>
        </p:spPr>
        <p:txBody>
          <a:bodyPr>
            <a:normAutofit/>
          </a:bodyPr>
          <a:lstStyle/>
          <a:p>
            <a:pPr lvl="0">
              <a:defRPr/>
            </a:pPr>
            <a:r>
              <a:rPr lang="en-US" altLang="ko-KR">
                <a:hlinkClick r:id="rId3"/>
              </a:rPr>
              <a:t>Matthew Arnold</a:t>
            </a:r>
            <a:endParaRPr lang="en-US" altLang="ko-KR"/>
          </a:p>
          <a:p>
            <a:pPr lvl="0">
              <a:defRPr/>
            </a:pPr>
            <a:endParaRPr lang="en-US" altLang="ko-KR"/>
          </a:p>
          <a:p>
            <a:pPr lvl="0">
              <a:defRPr/>
            </a:pPr>
            <a:r>
              <a:rPr lang="en-US" altLang="ko-KR"/>
              <a:t> "The interpretations of science do not give us </a:t>
            </a:r>
            <a:r>
              <a:rPr lang="en-US" altLang="ko-KR">
                <a:solidFill>
                  <a:srgbClr val="ff0000"/>
                </a:solidFill>
              </a:rPr>
              <a:t>this intimate sense of objects</a:t>
            </a:r>
            <a:r>
              <a:rPr lang="en-US" altLang="ko-KR"/>
              <a:t> as the interpretations of poetry give it; they appeal to a limited faculty, and not to the whole man. It is not </a:t>
            </a:r>
            <a:r>
              <a:rPr lang="en-US" altLang="ko-KR">
                <a:hlinkClick r:id="rId4"/>
              </a:rPr>
              <a:t>Linnaeus</a:t>
            </a:r>
            <a:r>
              <a:rPr lang="en-US" altLang="ko-KR"/>
              <a:t>...who gives us </a:t>
            </a:r>
            <a:r>
              <a:rPr lang="en-US" altLang="ko-KR">
                <a:solidFill>
                  <a:srgbClr val="ff0000"/>
                </a:solidFill>
              </a:rPr>
              <a:t>the true sense of animals, or water, or plants</a:t>
            </a:r>
            <a:r>
              <a:rPr lang="en-US" altLang="ko-KR"/>
              <a:t>, who seizes their secret for us, </a:t>
            </a:r>
            <a:r>
              <a:rPr lang="en-US" altLang="ko-KR">
                <a:solidFill>
                  <a:srgbClr val="ff0000"/>
                </a:solidFill>
              </a:rPr>
              <a:t>who makes us participate in their life</a:t>
            </a:r>
            <a:r>
              <a:rPr lang="en-US" altLang="ko-KR"/>
              <a:t>; it is Shakespeare ...Wordsworth... Keats(4)." </a:t>
            </a:r>
            <a:endParaRPr lang="ko-KR" altLang="en-US"/>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332305" mc:Ignorable="p14" p14:dur="2000"/>
    </mc:Choice>
    <mc:Fallback>
      <p:transition/>
    </mc:Fallback>
  </mc:AlternateContent>
  <p:timing>
    <p:tnLst>
      <p:par>
        <p:cTn id="1" dur="indefinite" restart="never" nodeType="tmRoot"/>
      </p:par>
    </p:tnLst>
  </p:timing>
</p:sld>
</file>

<file path=ppt/slides/slide7.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lgn="ctr">
              <a:defRPr/>
            </a:pPr>
            <a:r>
              <a:rPr lang="en-US" altLang="ko-KR"/>
              <a:t>John Keats's "On First Looking into Chapman's Homer"</a:t>
            </a:r>
            <a:endParaRPr lang="ko-KR" altLang="en-US"/>
          </a:p>
        </p:txBody>
      </p:sp>
      <p:sp>
        <p:nvSpPr>
          <p:cNvPr id="3" name="내용 개체 틀 2"/>
          <p:cNvSpPr>
            <a:spLocks noGrp="1"/>
          </p:cNvSpPr>
          <p:nvPr>
            <p:ph idx="1"/>
          </p:nvPr>
        </p:nvSpPr>
        <p:spPr>
          <a:xfrm>
            <a:off x="2855640" y="2132856"/>
            <a:ext cx="5400600" cy="3946824"/>
          </a:xfrm>
        </p:spPr>
        <p:txBody>
          <a:bodyPr>
            <a:normAutofit fontScale="62500" lnSpcReduction="20000"/>
          </a:bodyPr>
          <a:lstStyle/>
          <a:p>
            <a:pPr lvl="0">
              <a:defRPr/>
            </a:pPr>
            <a:r>
              <a:rPr lang="en-US" altLang="ko-KR"/>
              <a:t>Much have I traveled in the realms of gold</a:t>
            </a:r>
            <a:endParaRPr lang="en-US" altLang="ko-KR"/>
          </a:p>
          <a:p>
            <a:pPr lvl="0">
              <a:defRPr/>
            </a:pPr>
            <a:r>
              <a:rPr lang="en-US" altLang="ko-KR"/>
              <a:t>    And many goodly states and kingdoms seen;</a:t>
            </a:r>
            <a:endParaRPr lang="en-US" altLang="ko-KR"/>
          </a:p>
          <a:p>
            <a:pPr lvl="0">
              <a:defRPr/>
            </a:pPr>
            <a:r>
              <a:rPr lang="en-US" altLang="ko-KR"/>
              <a:t>    Round many western islands have I been</a:t>
            </a:r>
            <a:endParaRPr lang="en-US" altLang="ko-KR"/>
          </a:p>
          <a:p>
            <a:pPr lvl="0">
              <a:defRPr/>
            </a:pPr>
            <a:r>
              <a:rPr lang="en-US" altLang="ko-KR"/>
              <a:t>Which bards in fealty to Apollo hold.</a:t>
            </a:r>
            <a:endParaRPr lang="en-US" altLang="ko-KR"/>
          </a:p>
          <a:p>
            <a:pPr lvl="0">
              <a:defRPr/>
            </a:pPr>
            <a:r>
              <a:rPr lang="en-US" altLang="ko-KR"/>
              <a:t>Oft of one wide expanse had I been told</a:t>
            </a:r>
            <a:endParaRPr lang="en-US" altLang="ko-KR"/>
          </a:p>
          <a:p>
            <a:pPr lvl="0">
              <a:defRPr/>
            </a:pPr>
            <a:r>
              <a:rPr lang="en-US" altLang="ko-KR"/>
              <a:t>    That deep-browed Homer ruled as his demesne;</a:t>
            </a:r>
            <a:endParaRPr lang="en-US" altLang="ko-KR"/>
          </a:p>
          <a:p>
            <a:pPr lvl="0">
              <a:defRPr/>
            </a:pPr>
            <a:r>
              <a:rPr lang="en-US" altLang="ko-KR"/>
              <a:t>    Yet never did I breathe its pure serene</a:t>
            </a:r>
            <a:endParaRPr lang="en-US" altLang="ko-KR"/>
          </a:p>
          <a:p>
            <a:pPr lvl="0">
              <a:defRPr/>
            </a:pPr>
            <a:r>
              <a:rPr lang="en-US" altLang="ko-KR"/>
              <a:t>Till I heard Chapman speak out loud and bold:</a:t>
            </a:r>
            <a:endParaRPr lang="en-US" altLang="ko-KR"/>
          </a:p>
          <a:p>
            <a:pPr lvl="0">
              <a:defRPr/>
            </a:pPr>
            <a:r>
              <a:rPr lang="en-US" altLang="ko-KR"/>
              <a:t>Then felt I like some watcher of the skies</a:t>
            </a:r>
            <a:endParaRPr lang="en-US" altLang="ko-KR"/>
          </a:p>
          <a:p>
            <a:pPr lvl="0">
              <a:defRPr/>
            </a:pPr>
            <a:r>
              <a:rPr lang="en-US" altLang="ko-KR"/>
              <a:t>    When a new planet swims into his ken;</a:t>
            </a:r>
            <a:endParaRPr lang="en-US" altLang="ko-KR"/>
          </a:p>
          <a:p>
            <a:pPr lvl="0">
              <a:defRPr/>
            </a:pPr>
            <a:r>
              <a:rPr lang="en-US" altLang="ko-KR"/>
              <a:t>Or like stout Cortez when with eagle eyes</a:t>
            </a:r>
            <a:endParaRPr lang="en-US" altLang="ko-KR"/>
          </a:p>
          <a:p>
            <a:pPr lvl="0">
              <a:defRPr/>
            </a:pPr>
            <a:r>
              <a:rPr lang="en-US" altLang="ko-KR"/>
              <a:t>    He stared at the Pacific—and all his men</a:t>
            </a:r>
            <a:endParaRPr lang="en-US" altLang="ko-KR"/>
          </a:p>
          <a:p>
            <a:pPr lvl="0">
              <a:defRPr/>
            </a:pPr>
            <a:r>
              <a:rPr lang="en-US" altLang="ko-KR"/>
              <a:t>Looked at each other with a wild surmise—</a:t>
            </a:r>
            <a:endParaRPr lang="en-US" altLang="ko-KR"/>
          </a:p>
          <a:p>
            <a:pPr lvl="0">
              <a:defRPr/>
            </a:pPr>
            <a:r>
              <a:rPr lang="en-US" altLang="ko-KR"/>
              <a:t>    Silent, upon a peak in Darien.</a:t>
            </a:r>
            <a:endParaRPr lang="en-US" altLang="ko-KR"/>
          </a:p>
          <a:p>
            <a:pPr lvl="0">
              <a:defRPr/>
            </a:pPr>
            <a:endParaRPr lang="ko-KR" altLang="en-US"/>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197655" mc:Ignorable="p14" p14:dur="2000"/>
    </mc:Choice>
    <mc:Fallback>
      <p:transition/>
    </mc:Fallback>
  </mc:AlternateContent>
  <p:timing>
    <p:tnLst>
      <p:par>
        <p:cTn id="1" dur="indefinite" restart="never" nodeType="tmRoot"/>
      </p:par>
    </p:tnLst>
  </p:timing>
</p:sld>
</file>

<file path=ppt/slides/slide8.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lgn="ctr">
              <a:defRPr/>
            </a:pPr>
            <a:r>
              <a:rPr lang="en-US" altLang="ko-KR"/>
              <a:t>What is “Sonnet”?</a:t>
            </a:r>
            <a:endParaRPr lang="ko-KR" altLang="en-US"/>
          </a:p>
        </p:txBody>
      </p:sp>
      <p:sp>
        <p:nvSpPr>
          <p:cNvPr id="3" name="내용 개체 틀 2"/>
          <p:cNvSpPr>
            <a:spLocks noGrp="1"/>
          </p:cNvSpPr>
          <p:nvPr>
            <p:ph idx="1"/>
          </p:nvPr>
        </p:nvSpPr>
        <p:spPr>
          <a:xfrm>
            <a:off x="1559496" y="1844824"/>
            <a:ext cx="9819704" cy="4090840"/>
          </a:xfrm>
        </p:spPr>
        <p:txBody>
          <a:bodyPr>
            <a:normAutofit fontScale="92500" lnSpcReduction="10000"/>
          </a:bodyPr>
          <a:lstStyle/>
          <a:p>
            <a:pPr lvl="0">
              <a:defRPr/>
            </a:pPr>
            <a:r>
              <a:rPr lang="en-US" altLang="ko-KR"/>
              <a:t>A lyric poem, a single stanza of </a:t>
            </a:r>
            <a:r>
              <a:rPr lang="en-US" altLang="ko-KR">
                <a:solidFill>
                  <a:srgbClr val="ff0000"/>
                </a:solidFill>
              </a:rPr>
              <a:t>fourteen iambic pentameter</a:t>
            </a:r>
            <a:r>
              <a:rPr lang="en-US" altLang="ko-KR"/>
              <a:t>, </a:t>
            </a:r>
            <a:r>
              <a:rPr lang="en-US" altLang="ko-KR">
                <a:solidFill>
                  <a:srgbClr val="0070c0"/>
                </a:solidFill>
              </a:rPr>
              <a:t>the hopes and pains of an adoring male lover</a:t>
            </a:r>
            <a:r>
              <a:rPr lang="en-US" altLang="ko-KR"/>
              <a:t>.</a:t>
            </a:r>
            <a:endParaRPr lang="en-US" altLang="ko-KR"/>
          </a:p>
          <a:p>
            <a:pPr lvl="0">
              <a:defRPr/>
            </a:pPr>
            <a:endParaRPr lang="en-US" altLang="ko-KR"/>
          </a:p>
          <a:p>
            <a:pPr lvl="0">
              <a:defRPr/>
            </a:pPr>
            <a:r>
              <a:rPr lang="en-US" altLang="ko-KR" sz="2200"/>
              <a:t>The Italian or </a:t>
            </a:r>
            <a:r>
              <a:rPr lang="en-US" altLang="ko-KR" sz="2200">
                <a:solidFill>
                  <a:srgbClr val="ff0000"/>
                </a:solidFill>
              </a:rPr>
              <a:t>Petrarchan sonnet</a:t>
            </a:r>
            <a:r>
              <a:rPr lang="en-US" altLang="ko-KR" sz="2200"/>
              <a:t> (named after the fourteenth century Italian poet </a:t>
            </a:r>
            <a:r>
              <a:rPr lang="en-US" altLang="ko-KR" sz="2200">
                <a:solidFill>
                  <a:srgbClr val="ff0000"/>
                </a:solidFill>
              </a:rPr>
              <a:t>Petrarch</a:t>
            </a:r>
            <a:r>
              <a:rPr lang="en-US" altLang="ko-KR" sz="2200"/>
              <a:t>) falls into two main parts: </a:t>
            </a:r>
            <a:r>
              <a:rPr lang="en-US" altLang="ko-KR" sz="2200">
                <a:solidFill>
                  <a:srgbClr val="ff0000"/>
                </a:solidFill>
              </a:rPr>
              <a:t>an octave </a:t>
            </a:r>
            <a:r>
              <a:rPr lang="en-US" altLang="ko-KR" sz="2200"/>
              <a:t>(eight lines) rhyming </a:t>
            </a:r>
            <a:r>
              <a:rPr lang="en-US" altLang="ko-KR" sz="2200">
                <a:solidFill>
                  <a:srgbClr val="ff0000"/>
                </a:solidFill>
              </a:rPr>
              <a:t>abbaabba</a:t>
            </a:r>
            <a:r>
              <a:rPr lang="en-US" altLang="ko-KR" sz="2200"/>
              <a:t> followed by </a:t>
            </a:r>
            <a:r>
              <a:rPr lang="en-US" altLang="ko-KR" sz="2200">
                <a:solidFill>
                  <a:srgbClr val="ff0000"/>
                </a:solidFill>
              </a:rPr>
              <a:t>a sestet </a:t>
            </a:r>
            <a:r>
              <a:rPr lang="en-US" altLang="ko-KR" sz="2200"/>
              <a:t>(six lines) rhyming cdecde or some variant, such as </a:t>
            </a:r>
            <a:r>
              <a:rPr lang="en-US" altLang="ko-KR" sz="2200">
                <a:solidFill>
                  <a:srgbClr val="ff0000"/>
                </a:solidFill>
              </a:rPr>
              <a:t>cdccdc</a:t>
            </a:r>
            <a:r>
              <a:rPr lang="en-US" altLang="ko-KR" sz="2200"/>
              <a:t>. Introduced by Thomas Wyatt in the 16</a:t>
            </a:r>
            <a:r>
              <a:rPr lang="en-US" altLang="ko-KR" sz="2200" baseline="30000"/>
              <a:t>th</a:t>
            </a:r>
            <a:r>
              <a:rPr lang="en-US" altLang="ko-KR" sz="2200"/>
              <a:t> century.</a:t>
            </a:r>
            <a:endParaRPr lang="en-US" altLang="ko-KR" sz="2200"/>
          </a:p>
          <a:p>
            <a:pPr lvl="0">
              <a:defRPr/>
            </a:pPr>
            <a:endParaRPr lang="en-US" altLang="ko-KR" sz="2200"/>
          </a:p>
          <a:p>
            <a:pPr lvl="0">
              <a:defRPr/>
            </a:pPr>
            <a:r>
              <a:rPr lang="en-US" altLang="ko-KR" sz="2200"/>
              <a:t>The Earl of Surrey(Henry Howard) in the sixteenth century also developed a stanza form called </a:t>
            </a:r>
            <a:r>
              <a:rPr lang="en-US" altLang="ko-KR" sz="2200">
                <a:solidFill>
                  <a:srgbClr val="ff0000"/>
                </a:solidFill>
              </a:rPr>
              <a:t>the English sonnet, or the Shakespearean sonnet</a:t>
            </a:r>
            <a:r>
              <a:rPr lang="en-US" altLang="ko-KR" sz="2200"/>
              <a:t>, after its greatest practitioner. This sonnet falls into three quatrains and a concluding couplet: </a:t>
            </a:r>
            <a:r>
              <a:rPr lang="en-US" altLang="ko-KR" sz="2200">
                <a:solidFill>
                  <a:srgbClr val="ff0000"/>
                </a:solidFill>
              </a:rPr>
              <a:t>abab cdcd efef gg</a:t>
            </a:r>
            <a:r>
              <a:rPr lang="en-US" altLang="ko-KR" sz="2200"/>
              <a:t>. </a:t>
            </a:r>
            <a:endParaRPr lang="ko-KR" altLang="en-US" sz="2200"/>
          </a:p>
        </p:txBody>
      </p:sp>
    </p:spTree>
    <p:custDataLst>
      <p:tags r:id="rId2"/>
    </p:custData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377998" mc:Ignorable="p14" p14:dur="20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lgn="ctr">
              <a:defRPr/>
            </a:pPr>
            <a:r>
              <a:rPr lang="en-US" altLang="ko-KR"/>
              <a:t>Shakespeare’s Sonnets</a:t>
            </a:r>
            <a:endParaRPr lang="ko-KR" altLang="en-US"/>
          </a:p>
        </p:txBody>
      </p:sp>
      <p:sp>
        <p:nvSpPr>
          <p:cNvPr id="3" name="내용 개체 틀 2"/>
          <p:cNvSpPr>
            <a:spLocks noGrp="1"/>
          </p:cNvSpPr>
          <p:nvPr>
            <p:ph idx="1"/>
          </p:nvPr>
        </p:nvSpPr>
        <p:spPr>
          <a:xfrm>
            <a:off x="1524000" y="2060848"/>
            <a:ext cx="9855200" cy="3874816"/>
          </a:xfrm>
        </p:spPr>
        <p:txBody>
          <a:bodyPr/>
          <a:lstStyle/>
          <a:p>
            <a:pPr lvl="0">
              <a:defRPr/>
            </a:pPr>
            <a:r>
              <a:rPr lang="en-US" altLang="ko-KR"/>
              <a:t>The primary source of Shakespeare’s sonnets is a </a:t>
            </a:r>
            <a:r>
              <a:rPr lang="en-US" altLang="ko-KR">
                <a:solidFill>
                  <a:srgbClr val="ff0000"/>
                </a:solidFill>
              </a:rPr>
              <a:t>quarto published in 1609</a:t>
            </a:r>
            <a:r>
              <a:rPr lang="en-US" altLang="ko-KR"/>
              <a:t> titled Shakespeare’s Sonnets. It contains </a:t>
            </a:r>
            <a:r>
              <a:rPr lang="en-US" altLang="ko-KR">
                <a:solidFill>
                  <a:srgbClr val="ff0000"/>
                </a:solidFill>
              </a:rPr>
              <a:t>154</a:t>
            </a:r>
            <a:r>
              <a:rPr lang="en-US" altLang="ko-KR"/>
              <a:t> sonnets".</a:t>
            </a:r>
            <a:endParaRPr lang="en-US" altLang="ko-KR"/>
          </a:p>
          <a:p>
            <a:pPr lvl="0">
              <a:defRPr/>
            </a:pPr>
            <a:endParaRPr lang="en-US" altLang="ko-KR"/>
          </a:p>
          <a:p>
            <a:pPr lvl="0">
              <a:defRPr/>
            </a:pPr>
            <a:r>
              <a:rPr lang="en-US" altLang="ko-KR"/>
              <a:t>The sonnets cover such themes as the passage of time, love, infidelity, jealousy, beauty and mortality. The first 126 are addressed to a young man; the last 28 are either addressed to, or refer to a woman.</a:t>
            </a:r>
            <a:endParaRPr lang="ko-KR"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spd="med" advTm="172911" mc:Ignorable="p14" p14:dur="20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tag name="TIMING" val="|33.5|1.4"/>
</p:tagLst>
</file>

<file path=ppt/tags/tag2.xml><?xml version="1.0" encoding="utf-8"?>
<p:tag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tag name="TIMING" val="|26.2|4.8|30.2"/>
</p:tagLst>
</file>

<file path=ppt/tags/tag3.xml><?xml version="1.0" encoding="utf-8"?>
<p:tag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tag name="TIMING" val="|6.6|1.2|1.2"/>
</p:tagLst>
</file>

<file path=ppt/tags/tag4.xml><?xml version="1.0" encoding="utf-8"?>
<p:tag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tag name="TIMING" val="|40.4"/>
</p:tagLst>
</file>

<file path=ppt/tags/tag5.xml><?xml version="1.0" encoding="utf-8"?>
<p:tag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tag name="TIMING" val="|6.7|71.6|155.1"/>
</p:tagLst>
</file>

<file path=ppt/tags/tag6.xml><?xml version="1.0" encoding="utf-8"?>
<p:tag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tag name="TIMING" val="|2.9|49"/>
</p:tagLst>
</file>

<file path=ppt/tags/tag7.xml><?xml version="1.0" encoding="utf-8"?>
<p:tag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tag name="TIMING" val="|85|55.1|1.3|1.5"/>
</p:tagLst>
</file>

<file path=ppt/tags/tag8.xml><?xml version="1.0" encoding="utf-8"?>
<p:tagLs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tag name="TIMING" val="|14.2|7.3|1.6|1.4|2.1|3|1.7|1.1"/>
</p:tagLst>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판매 교육 프레젠테이션">
  <a:themeElements>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noFill/>
        </a:ln>
        <a:effec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a:buChar char="l"/>
          <a:defRPr kumimoji="0" lang="en-US" sz="2600" b="0" i="0" u="none" strike="noStrike" cap="none" normalizeH="0" baseline="0" smtClean="0">
            <a:solidFill>
              <a:schemeClr val="tx1"/>
            </a:solidFill>
            <a:effectLst/>
            <a:latin typeface="Arial"/>
          </a:defRPr>
        </a:defPPr>
      </a:lstStyle>
    </a:spDef>
    <a:lnDef>
      <a:spPr>
        <a:noFill/>
        <a:ln>
          <a:noFill/>
        </a:ln>
        <a:effec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a:buChar char="l"/>
          <a:defRPr kumimoji="0" lang="en-US" sz="2600" b="0" i="0" u="none" strike="noStrike" cap="none" normalizeH="0" baseline="0" smtClean="0">
            <a:solidFill>
              <a:schemeClr val="tx1"/>
            </a:solidFill>
            <a:effectLst/>
            <a:latin typeface="Arial"/>
          </a:defRPr>
        </a:defPPr>
      </a:lstStyle>
    </a:lnDef>
    <a:txDef>
      <a:spPr/>
      <a:bodyPr/>
      <a:lstStyle/>
    </a:txDef>
  </a:objectDefaults>
</a:theme>
</file>

<file path=ppt/theme/theme2.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MS PGothic"/>
        <a:font script="Hang" typeface="맑은 고딕"/>
        <a:font script="Hans" typeface="SimSu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MS PGothic"/>
        <a:font script="Hang" typeface="맑은 고딕"/>
        <a:font script="Hans" typeface="SimSu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Words>976</ep:Words>
  <ep:PresentationFormat>와이드스크린</ep:PresentationFormat>
  <ep:Paragraphs>111</ep:Paragraphs>
  <ep:Slides>15</ep:Slides>
  <ep:Notes>2</ep:Notes>
  <ep:TotalTime>0</ep:TotalTime>
  <ep:HiddenSlides>0</ep:HiddenSlides>
  <ep:MMClips>2</ep:MMClips>
  <ep:HeadingPairs>
    <vt:vector size="4" baseType="variant">
      <vt:variant>
        <vt:lpstr>테마</vt:lpstr>
      </vt:variant>
      <vt:variant>
        <vt:i4>1</vt:i4>
      </vt:variant>
      <vt:variant>
        <vt:lpstr>슬라이드 제목</vt:lpstr>
      </vt:variant>
      <vt:variant>
        <vt:i4>15</vt:i4>
      </vt:variant>
    </vt:vector>
  </ep:HeadingPairs>
  <ep:TitlesOfParts>
    <vt:vector size="16" baseType="lpstr">
      <vt:lpstr>판매 교육 프레젠테이션</vt:lpstr>
      <vt:lpstr>What is Literature?</vt:lpstr>
      <vt:lpstr>Text &amp; Website</vt:lpstr>
      <vt:lpstr>Definition</vt:lpstr>
      <vt:lpstr>Three Major Genres</vt:lpstr>
      <vt:lpstr>Canon</vt:lpstr>
      <vt:lpstr>The Value of Literature</vt:lpstr>
      <vt:lpstr>John Keats's "On First Looking into Chapman's Homer"</vt:lpstr>
      <vt:lpstr>What is “Sonnet”?</vt:lpstr>
      <vt:lpstr>Shakespeare’s Sonnets</vt:lpstr>
      <vt:lpstr>John Keats's "On First Looking into Chapman's Homer"</vt:lpstr>
      <vt:lpstr>Comments from the Text</vt:lpstr>
      <vt:lpstr>“Meter” in English Poetry</vt:lpstr>
      <vt:lpstr>Names of Metric Lines</vt:lpstr>
      <vt:lpstr>An Example of “Dactylic Tetrameter”</vt:lpstr>
      <vt:lpstr>An “Iambic Pentameter” sung by a rapper</vt:lpstr>
    </vt:vector>
  </ep:TitlesOfParts>
  <ep:HyperlinkBase/>
  <ep:Application>Show</ep:Application>
  <ep:AppVersion>12.0000</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dcterms:created xsi:type="dcterms:W3CDTF">2020-03-11T06:13:04.000</dcterms:created>
  <dc:creator>u</dc:creator>
  <cp:lastModifiedBy>u</cp:lastModifiedBy>
  <dcterms:modified xsi:type="dcterms:W3CDTF">2025-03-11T06:00:49.569</dcterms:modified>
  <cp:revision>41</cp:revision>
  <dc:title>What is Literature?</dc:title>
  <cp:version/>
</cp:coreProperties>
</file>

<file path=docProps/custom.xml><?xml version="1.0" encoding="utf-8"?>
<cfp:Properties xmlns:r="http://schemas.openxmlformats.org/officeDocument/2006/relationships" xmlns:cfp="http://schemas.openxmlformats.org/officeDocument/2006/custom-properties" xmlns:vt="http://schemas.openxmlformats.org/officeDocument/2006/docPropsVTypes"/>
</file>